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69" r:id="rId4"/>
    <p:sldId id="258" r:id="rId5"/>
    <p:sldId id="259" r:id="rId6"/>
    <p:sldId id="268" r:id="rId7"/>
    <p:sldId id="270" r:id="rId8"/>
    <p:sldId id="276" r:id="rId9"/>
    <p:sldId id="263" r:id="rId10"/>
    <p:sldId id="272" r:id="rId11"/>
    <p:sldId id="273" r:id="rId12"/>
    <p:sldId id="271" r:id="rId13"/>
    <p:sldId id="277" r:id="rId14"/>
    <p:sldId id="264" r:id="rId15"/>
    <p:sldId id="265" r:id="rId16"/>
    <p:sldId id="267" r:id="rId17"/>
    <p:sldId id="278" r:id="rId18"/>
    <p:sldId id="260" r:id="rId19"/>
    <p:sldId id="266" r:id="rId20"/>
    <p:sldId id="261" r:id="rId21"/>
    <p:sldId id="262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1AF790-2DA5-41A9-9A4F-9714AEB5A711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7740728-AEFA-4219-8C80-2E388C1F8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6F405E-94AE-408D-B16A-33D1204C7945}" type="datetimeFigureOut">
              <a:rPr lang="en-US" smtClean="0"/>
              <a:pPr/>
              <a:t>12/19/2017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9FFFD4-2509-4245-9C42-A7044F190D2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a.gov/" TargetMode="External"/><Relationship Id="rId2" Type="http://schemas.openxmlformats.org/officeDocument/2006/relationships/hyperlink" Target="http://www.hreco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MARINE BIOLOGY FINAL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HANDBOOK FOR SUCCESSFULLY COMPLETING YOUR FINAL IN THIS COURSE </a:t>
            </a:r>
            <a:endParaRPr lang="en-US" b="1" i="1" dirty="0"/>
          </a:p>
        </p:txBody>
      </p:sp>
      <p:pic>
        <p:nvPicPr>
          <p:cNvPr id="1026" name="Picture 2" descr="C:\Program Files\Microsoft Office\Media\CntCD1\ClipArt2\j021689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14800"/>
            <a:ext cx="1539850" cy="1827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3898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ption #4-Community Involvement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goal would to raise public awareness about issues that are facing our marine world. </a:t>
            </a:r>
          </a:p>
          <a:p>
            <a:r>
              <a:rPr lang="en-US" dirty="0" smtClean="0"/>
              <a:t>You would want to research the issue and possible organizations that support marine life.</a:t>
            </a:r>
          </a:p>
          <a:p>
            <a:r>
              <a:rPr lang="en-US" dirty="0" smtClean="0"/>
              <a:t>Then it is your turn to take action. Use what you have learned to raise awareness within different aspects of your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Community Involvement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lesson plan to teach elementary age children</a:t>
            </a:r>
          </a:p>
          <a:p>
            <a:r>
              <a:rPr lang="en-US" dirty="0" smtClean="0"/>
              <a:t>Fundraise and donate to an organization.</a:t>
            </a:r>
          </a:p>
          <a:p>
            <a:r>
              <a:rPr lang="en-US" dirty="0" smtClean="0"/>
              <a:t>Volunteer/ participate in local opportunities</a:t>
            </a:r>
          </a:p>
          <a:p>
            <a:r>
              <a:rPr lang="en-US" dirty="0" smtClean="0"/>
              <a:t>Social media campaign #</a:t>
            </a:r>
            <a:r>
              <a:rPr lang="en-US" dirty="0" err="1" smtClean="0"/>
              <a:t>savethefins</a:t>
            </a:r>
            <a:endParaRPr lang="en-US" dirty="0" smtClean="0"/>
          </a:p>
          <a:p>
            <a:r>
              <a:rPr lang="en-US" dirty="0" smtClean="0"/>
              <a:t>School wide awareness events</a:t>
            </a:r>
          </a:p>
          <a:p>
            <a:r>
              <a:rPr lang="en-US" dirty="0" smtClean="0"/>
              <a:t>Options are endless……… with approval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TOPIC IDEAS- </a:t>
            </a:r>
            <a:r>
              <a:rPr lang="en-US" sz="3600" dirty="0" smtClean="0"/>
              <a:t>They need to be more in depth but here are some stepping stones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4"/>
            <a:ext cx="4038600" cy="47093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Marine Environments</a:t>
            </a:r>
          </a:p>
          <a:p>
            <a:r>
              <a:rPr lang="en-US" dirty="0" smtClean="0"/>
              <a:t>Hudson River		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Plankton</a:t>
            </a:r>
          </a:p>
          <a:p>
            <a:r>
              <a:rPr lang="en-US" dirty="0" smtClean="0"/>
              <a:t>Marine Worms</a:t>
            </a:r>
          </a:p>
          <a:p>
            <a:r>
              <a:rPr lang="en-US" dirty="0" smtClean="0"/>
              <a:t>Aphotic Zone Creatures</a:t>
            </a:r>
          </a:p>
          <a:p>
            <a:r>
              <a:rPr lang="en-US" dirty="0" smtClean="0"/>
              <a:t>Benthic Creatures</a:t>
            </a:r>
          </a:p>
          <a:p>
            <a:r>
              <a:rPr lang="en-US" dirty="0" smtClean="0"/>
              <a:t>Beaches</a:t>
            </a:r>
          </a:p>
          <a:p>
            <a:r>
              <a:rPr lang="en-US" dirty="0" smtClean="0"/>
              <a:t>Shells (acidification)</a:t>
            </a:r>
          </a:p>
          <a:p>
            <a:r>
              <a:rPr lang="en-US" dirty="0" smtClean="0"/>
              <a:t>Bivalves</a:t>
            </a:r>
          </a:p>
          <a:p>
            <a:r>
              <a:rPr lang="en-US" dirty="0" smtClean="0"/>
              <a:t>Univalves		</a:t>
            </a:r>
            <a:endParaRPr lang="en-US" dirty="0"/>
          </a:p>
          <a:p>
            <a:r>
              <a:rPr lang="en-US" dirty="0" smtClean="0"/>
              <a:t>Sponges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855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Corals</a:t>
            </a:r>
          </a:p>
          <a:p>
            <a:r>
              <a:rPr lang="en-US" dirty="0" smtClean="0"/>
              <a:t>Anemones</a:t>
            </a:r>
          </a:p>
          <a:p>
            <a:r>
              <a:rPr lang="en-US" dirty="0" smtClean="0"/>
              <a:t>Sea Jellies</a:t>
            </a:r>
          </a:p>
          <a:p>
            <a:r>
              <a:rPr lang="en-US" dirty="0" smtClean="0"/>
              <a:t>Crustaceans- Lobsters/ Crabs</a:t>
            </a:r>
          </a:p>
          <a:p>
            <a:r>
              <a:rPr lang="en-US" dirty="0" smtClean="0"/>
              <a:t>Echinoderms</a:t>
            </a:r>
          </a:p>
          <a:p>
            <a:pPr lvl="1"/>
            <a:r>
              <a:rPr lang="en-US" dirty="0" smtClean="0"/>
              <a:t>Sea Stars</a:t>
            </a:r>
          </a:p>
          <a:p>
            <a:pPr lvl="1"/>
            <a:r>
              <a:rPr lang="en-US" dirty="0" smtClean="0"/>
              <a:t>Sea Cucumbers</a:t>
            </a:r>
          </a:p>
          <a:p>
            <a:pPr lvl="1"/>
            <a:r>
              <a:rPr lang="en-US" dirty="0" smtClean="0"/>
              <a:t>Urchins/Sand dollars</a:t>
            </a:r>
          </a:p>
          <a:p>
            <a:r>
              <a:rPr lang="en-US" dirty="0" smtClean="0"/>
              <a:t>Cephalopods</a:t>
            </a:r>
          </a:p>
          <a:p>
            <a:pPr lvl="1"/>
            <a:r>
              <a:rPr lang="en-US" dirty="0" smtClean="0"/>
              <a:t>Squid</a:t>
            </a:r>
          </a:p>
          <a:p>
            <a:pPr lvl="1"/>
            <a:r>
              <a:rPr lang="en-US" dirty="0" smtClean="0"/>
              <a:t>Octopus</a:t>
            </a:r>
          </a:p>
          <a:p>
            <a:pPr lvl="1"/>
            <a:r>
              <a:rPr lang="en-US" dirty="0" smtClean="0"/>
              <a:t>Nautilus</a:t>
            </a:r>
          </a:p>
          <a:p>
            <a:pPr lvl="1"/>
            <a:r>
              <a:rPr lang="en-US" dirty="0" smtClean="0"/>
              <a:t>Cuttlefish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1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Your job-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up for topic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Pick a partner if necessary</a:t>
            </a:r>
          </a:p>
          <a:p>
            <a:r>
              <a:rPr lang="en-US" dirty="0"/>
              <a:t> </a:t>
            </a:r>
            <a:r>
              <a:rPr lang="en-US" dirty="0" smtClean="0"/>
              <a:t>you have 3 days of </a:t>
            </a:r>
            <a:r>
              <a:rPr lang="en-US" dirty="0" err="1" smtClean="0"/>
              <a:t>presearch</a:t>
            </a:r>
            <a:r>
              <a:rPr lang="en-US" dirty="0" smtClean="0"/>
              <a:t>!</a:t>
            </a:r>
          </a:p>
          <a:p>
            <a:r>
              <a:rPr lang="en-US" dirty="0" smtClean="0"/>
              <a:t>Hand in your proposal by 11.21.17</a:t>
            </a:r>
          </a:p>
          <a:p>
            <a:endParaRPr lang="en-US" dirty="0"/>
          </a:p>
          <a:p>
            <a:r>
              <a:rPr lang="en-US" dirty="0" smtClean="0"/>
              <a:t>5 points per day in the computer lab = 15 points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Presentation of 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Everyone will be required to present their project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FF0000"/>
                </a:solidFill>
              </a:rPr>
              <a:t>JANUARY 4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2018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Computer lab1222/1225- </a:t>
            </a:r>
            <a:r>
              <a:rPr lang="en-US" dirty="0" smtClean="0">
                <a:solidFill>
                  <a:srgbClr val="FF0000"/>
                </a:solidFill>
              </a:rPr>
              <a:t>12/20-12/22 and 1/2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project could be put into a PowerPoint format and presented in front of the class at the end of the semester.</a:t>
            </a:r>
          </a:p>
          <a:p>
            <a:r>
              <a:rPr lang="en-US" dirty="0" smtClean="0"/>
              <a:t>CREATIVE OPTIONS could also do a display of a model or Brochure</a:t>
            </a:r>
          </a:p>
          <a:p>
            <a:r>
              <a:rPr lang="en-US" dirty="0" smtClean="0"/>
              <a:t>A Trifold would be acceptable depending on your project</a:t>
            </a:r>
          </a:p>
          <a:p>
            <a:endParaRPr lang="en-US" dirty="0" smtClean="0"/>
          </a:p>
          <a:p>
            <a:r>
              <a:rPr lang="en-US" dirty="0" smtClean="0"/>
              <a:t>For each Option, there is a different format.  Follow the format for your project.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Power point presentation format for </a:t>
            </a:r>
            <a:r>
              <a:rPr lang="en-US" sz="4000" smtClean="0"/>
              <a:t>Research Project/ SECOND HAND DATA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8534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Title </a:t>
            </a:r>
            <a:r>
              <a:rPr lang="en-US" dirty="0" smtClean="0"/>
              <a:t>Slide- Use lots of photos </a:t>
            </a:r>
            <a:r>
              <a:rPr lang="en-US" dirty="0"/>
              <a:t>(1 slide)</a:t>
            </a:r>
          </a:p>
          <a:p>
            <a:r>
              <a:rPr lang="en-US" dirty="0"/>
              <a:t>What is the question you are researching? (1 </a:t>
            </a:r>
            <a:r>
              <a:rPr lang="en-US" dirty="0" smtClean="0"/>
              <a:t>slide</a:t>
            </a:r>
            <a:r>
              <a:rPr lang="en-US" dirty="0"/>
              <a:t>)</a:t>
            </a:r>
          </a:p>
          <a:p>
            <a:r>
              <a:rPr lang="en-US" dirty="0"/>
              <a:t>What is your hypothesis? (1 slide)</a:t>
            </a:r>
          </a:p>
          <a:p>
            <a:r>
              <a:rPr lang="en-US" dirty="0"/>
              <a:t>Background Information on your </a:t>
            </a:r>
            <a:r>
              <a:rPr lang="en-US" dirty="0" smtClean="0"/>
              <a:t>topic(research) </a:t>
            </a:r>
            <a:r>
              <a:rPr lang="en-US" dirty="0"/>
              <a:t>(2-3 Slides)</a:t>
            </a:r>
          </a:p>
          <a:p>
            <a:r>
              <a:rPr lang="en-US" dirty="0"/>
              <a:t>Materials List (1 -2 slide) (2</a:t>
            </a:r>
            <a:r>
              <a:rPr lang="en-US" baseline="30000" dirty="0"/>
              <a:t>nd</a:t>
            </a:r>
            <a:r>
              <a:rPr lang="en-US" dirty="0"/>
              <a:t>- what did scientists use?)</a:t>
            </a:r>
          </a:p>
          <a:p>
            <a:r>
              <a:rPr lang="en-US" dirty="0"/>
              <a:t>Procedure (2-3 slides)  (2</a:t>
            </a:r>
            <a:r>
              <a:rPr lang="en-US" baseline="30000" dirty="0"/>
              <a:t>nd</a:t>
            </a:r>
            <a:r>
              <a:rPr lang="en-US" dirty="0"/>
              <a:t>- how did scientist complete work?)</a:t>
            </a:r>
          </a:p>
          <a:p>
            <a:r>
              <a:rPr lang="en-US" dirty="0"/>
              <a:t>Data Collection (1-2 slides) (2</a:t>
            </a:r>
            <a:r>
              <a:rPr lang="en-US" baseline="30000" dirty="0"/>
              <a:t>nd</a:t>
            </a:r>
            <a:r>
              <a:rPr lang="en-US" dirty="0"/>
              <a:t>- info from scientists)</a:t>
            </a:r>
          </a:p>
          <a:p>
            <a:r>
              <a:rPr lang="en-US" dirty="0"/>
              <a:t>Charts/ Graphs (create one or get one from research) (1-2 Slides) </a:t>
            </a:r>
          </a:p>
          <a:p>
            <a:r>
              <a:rPr lang="en-US" dirty="0"/>
              <a:t>Analysis and Discussion (1-2 slides)</a:t>
            </a:r>
          </a:p>
          <a:p>
            <a:r>
              <a:rPr lang="en-US" dirty="0"/>
              <a:t>Conclusion (2-3  slides)</a:t>
            </a:r>
          </a:p>
          <a:p>
            <a:r>
              <a:rPr lang="en-US" dirty="0"/>
              <a:t>Photo slides (1-2 slides)  * Photos should be scattered through out the project</a:t>
            </a:r>
          </a:p>
          <a:p>
            <a:r>
              <a:rPr lang="en-US" dirty="0"/>
              <a:t>References and End Slide(1-2)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Format for Creative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may create/ utilize one of the  the following  presentation methods:</a:t>
            </a:r>
          </a:p>
          <a:p>
            <a:r>
              <a:rPr lang="en-US" dirty="0" smtClean="0"/>
              <a:t>a video representation</a:t>
            </a:r>
          </a:p>
          <a:p>
            <a:r>
              <a:rPr lang="en-US" dirty="0" smtClean="0"/>
              <a:t>a Brochure</a:t>
            </a:r>
          </a:p>
          <a:p>
            <a:r>
              <a:rPr lang="en-US" dirty="0" smtClean="0"/>
              <a:t>a Trifold</a:t>
            </a:r>
          </a:p>
          <a:p>
            <a:r>
              <a:rPr lang="en-US" dirty="0" smtClean="0"/>
              <a:t>a PowerPoint</a:t>
            </a:r>
          </a:p>
          <a:p>
            <a:r>
              <a:rPr lang="en-US" dirty="0" smtClean="0"/>
              <a:t>a children’s book</a:t>
            </a:r>
          </a:p>
          <a:p>
            <a:r>
              <a:rPr lang="en-US" dirty="0" smtClean="0"/>
              <a:t>a display</a:t>
            </a:r>
          </a:p>
          <a:p>
            <a:r>
              <a:rPr lang="en-US" dirty="0" smtClean="0"/>
              <a:t>A 3Dmodel</a:t>
            </a:r>
          </a:p>
          <a:p>
            <a:r>
              <a:rPr lang="en-US" dirty="0" smtClean="0"/>
              <a:t>Any idea you may have (with approval)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 can I make sure of?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are finished and on time.</a:t>
            </a:r>
          </a:p>
          <a:p>
            <a:r>
              <a:rPr lang="en-US" dirty="0" smtClean="0"/>
              <a:t>Research projects- use a 2/3 minute video clip</a:t>
            </a:r>
          </a:p>
          <a:p>
            <a:r>
              <a:rPr lang="en-US" dirty="0" smtClean="0"/>
              <a:t>Your minimum slide # is 12</a:t>
            </a:r>
          </a:p>
          <a:p>
            <a:r>
              <a:rPr lang="en-US" dirty="0" smtClean="0"/>
              <a:t>Presentation should be 3-5 minutes</a:t>
            </a:r>
          </a:p>
          <a:p>
            <a:r>
              <a:rPr lang="en-US" dirty="0" smtClean="0"/>
              <a:t>Use photos throughout</a:t>
            </a:r>
          </a:p>
          <a:p>
            <a:r>
              <a:rPr lang="en-US" dirty="0" smtClean="0"/>
              <a:t>Please have a logical flow, slides should transition well</a:t>
            </a:r>
          </a:p>
          <a:p>
            <a:r>
              <a:rPr lang="en-US" dirty="0" smtClean="0"/>
              <a:t>Make on Google- Share with me on Google.</a:t>
            </a:r>
          </a:p>
          <a:p>
            <a:r>
              <a:rPr lang="en-US" dirty="0" smtClean="0"/>
              <a:t>Name on </a:t>
            </a:r>
            <a:r>
              <a:rPr lang="en-US" dirty="0" err="1" smtClean="0"/>
              <a:t>Powerpoint</a:t>
            </a:r>
            <a:r>
              <a:rPr lang="en-US" dirty="0" smtClean="0"/>
              <a:t>!!!!</a:t>
            </a:r>
          </a:p>
          <a:p>
            <a:endParaRPr lang="en-US" dirty="0"/>
          </a:p>
          <a:p>
            <a:r>
              <a:rPr lang="en-US" dirty="0" smtClean="0"/>
              <a:t>YOU WILL NOT PASS WITH OUT THIS PROJECT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9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2: A booth at Under the Ice or Phantom of the Aqua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 the Ice in the spring semester and Phantom of the Aqua in the fall are programs for all children in the district (we usually get around 350 children attending). **(11/6)</a:t>
            </a:r>
          </a:p>
          <a:p>
            <a:r>
              <a:rPr lang="en-US" dirty="0" smtClean="0"/>
              <a:t>They will come from 5:30-8pm and tour various booths.</a:t>
            </a:r>
          </a:p>
          <a:p>
            <a:r>
              <a:rPr lang="en-US" dirty="0" smtClean="0"/>
              <a:t>The booths should be hands-on in nature.</a:t>
            </a:r>
          </a:p>
          <a:p>
            <a:r>
              <a:rPr lang="en-US" dirty="0" smtClean="0"/>
              <a:t>The booths should be designed to teach concepts related to a topic in Marine biology.</a:t>
            </a:r>
          </a:p>
          <a:p>
            <a:r>
              <a:rPr lang="en-US" dirty="0" smtClean="0"/>
              <a:t>You should have handouts, booklets, etc. the kids at your booth.  </a:t>
            </a:r>
          </a:p>
          <a:p>
            <a:r>
              <a:rPr lang="en-US" dirty="0" smtClean="0"/>
              <a:t>You should also have rewards at your booth for when the kids do your activity correctly!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point presentation format for Under the Ice/Phantom Booth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 Slide (1 slide)</a:t>
            </a:r>
          </a:p>
          <a:p>
            <a:r>
              <a:rPr lang="en-US" dirty="0" smtClean="0"/>
              <a:t>Background information on your topic (2-3 slides)</a:t>
            </a:r>
          </a:p>
          <a:p>
            <a:r>
              <a:rPr lang="en-US" dirty="0" smtClean="0"/>
              <a:t>What are your objectives? What do you plan on teaching the community? (2-3 slides)</a:t>
            </a:r>
          </a:p>
          <a:p>
            <a:r>
              <a:rPr lang="en-US" dirty="0" smtClean="0"/>
              <a:t>Booth Set up- Where was it, how was it set up? (2 Slides)</a:t>
            </a:r>
          </a:p>
          <a:p>
            <a:r>
              <a:rPr lang="en-US" dirty="0" smtClean="0"/>
              <a:t>Procedure- What happened at your booth? (2-3 slides)</a:t>
            </a:r>
          </a:p>
          <a:p>
            <a:r>
              <a:rPr lang="en-US" dirty="0" smtClean="0"/>
              <a:t> Overall Conclusion (2-3 slides)</a:t>
            </a:r>
          </a:p>
          <a:p>
            <a:r>
              <a:rPr lang="en-US" dirty="0" smtClean="0"/>
              <a:t>Photo slides (1-2 slides)  * Photos should be scattered through out the project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ONE: CHOOSE A CATEGORY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CATEGORIES INCLUDE</a:t>
            </a:r>
          </a:p>
          <a:p>
            <a:pPr lvl="1"/>
            <a:r>
              <a:rPr lang="en-US" dirty="0" smtClean="0"/>
              <a:t>A. Research Project – (two options)</a:t>
            </a:r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	1. Hands On</a:t>
            </a:r>
          </a:p>
          <a:p>
            <a:pPr marL="393192" lvl="1" indent="0">
              <a:buNone/>
            </a:pPr>
            <a:r>
              <a:rPr lang="en-US" dirty="0" smtClean="0"/>
              <a:t>		2. Second </a:t>
            </a:r>
            <a:r>
              <a:rPr lang="en-US" dirty="0"/>
              <a:t>Hand- Data analysis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.  Creative Idea </a:t>
            </a:r>
          </a:p>
          <a:p>
            <a:pPr lvl="1"/>
            <a:r>
              <a:rPr lang="en-US" dirty="0" smtClean="0"/>
              <a:t>C. Community Involvement</a:t>
            </a:r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</p:txBody>
      </p:sp>
      <p:pic>
        <p:nvPicPr>
          <p:cNvPr id="2052" name="Picture 4" descr="C:\Program Files\Microsoft Office\Media\CntCD1\ClipArt5\j028121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85168"/>
            <a:ext cx="3810000" cy="2672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booths at </a:t>
            </a:r>
            <a:br>
              <a:rPr lang="en-US" dirty="0" smtClean="0"/>
            </a:br>
            <a:r>
              <a:rPr lang="en-US" dirty="0" smtClean="0"/>
              <a:t>Phantom of the Aqua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booths should center around either the Aphotic zone/ Tentacles to claws, etc. We are trying to teach them about the adaptations of extreme zones.</a:t>
            </a:r>
          </a:p>
          <a:p>
            <a:r>
              <a:rPr lang="en-US" dirty="0" smtClean="0"/>
              <a:t>You could have a booth teaching kids the identification of sea shells.</a:t>
            </a:r>
          </a:p>
          <a:p>
            <a:r>
              <a:rPr lang="en-US" dirty="0" smtClean="0"/>
              <a:t>You could have an activity about aphotic/benthic zone (adaptations).</a:t>
            </a:r>
          </a:p>
          <a:p>
            <a:r>
              <a:rPr lang="en-US" dirty="0" smtClean="0"/>
              <a:t>You could play games, have obstacle courses, etc. that center around animals in these ecosystems.</a:t>
            </a:r>
          </a:p>
          <a:p>
            <a:r>
              <a:rPr lang="en-US" dirty="0" smtClean="0"/>
              <a:t>Be creative and have fun with your booth!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Phantom of the Aqua Booths</a:t>
            </a:r>
            <a:endParaRPr lang="en-US" dirty="0"/>
          </a:p>
        </p:txBody>
      </p:sp>
      <p:pic>
        <p:nvPicPr>
          <p:cNvPr id="4" name="Content Placeholder 3" descr="Phantom Pictures 2010 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037882">
            <a:off x="4223982" y="1967913"/>
            <a:ext cx="5003886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790">
            <a:off x="533400" y="2814205"/>
            <a:ext cx="3439160" cy="2579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Project Idea has to be approved my me!</a:t>
            </a:r>
          </a:p>
          <a:p>
            <a:r>
              <a:rPr lang="en-US" dirty="0" smtClean="0"/>
              <a:t>Here is what I will be looking for:</a:t>
            </a:r>
          </a:p>
          <a:p>
            <a:pPr lvl="1"/>
            <a:r>
              <a:rPr lang="en-US" dirty="0" smtClean="0"/>
              <a:t>Your project Idea- Does it have Depth? Does it make connections in the real world?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JUST A BOOK REPORT</a:t>
            </a:r>
          </a:p>
          <a:p>
            <a:pPr lvl="1"/>
            <a:r>
              <a:rPr lang="en-US" dirty="0" smtClean="0"/>
              <a:t>Will your project require a partner or not. Most creative projects will probably be done independently unless it is a demanding project</a:t>
            </a:r>
            <a:endParaRPr lang="en-US" dirty="0"/>
          </a:p>
          <a:p>
            <a:pPr lvl="1"/>
            <a:r>
              <a:rPr lang="en-US" dirty="0" smtClean="0"/>
              <a:t>How will you execute your project? (goals, time frame)</a:t>
            </a:r>
          </a:p>
          <a:p>
            <a:pPr lvl="1"/>
            <a:r>
              <a:rPr lang="en-US" dirty="0" smtClean="0"/>
              <a:t>Knowledge of Due Dates. </a:t>
            </a:r>
            <a:r>
              <a:rPr lang="en-US" dirty="0" smtClean="0">
                <a:solidFill>
                  <a:srgbClr val="FF0000"/>
                </a:solidFill>
              </a:rPr>
              <a:t>Presentations  Start 1/4</a:t>
            </a:r>
          </a:p>
          <a:p>
            <a:pPr lvl="1"/>
            <a:r>
              <a:rPr lang="en-US" dirty="0" smtClean="0"/>
              <a:t>Presentation Idea. ( usually </a:t>
            </a:r>
            <a:r>
              <a:rPr lang="en-US" dirty="0" err="1" smtClean="0"/>
              <a:t>powerpoint</a:t>
            </a:r>
            <a:r>
              <a:rPr lang="en-US" dirty="0" smtClean="0"/>
              <a:t> format)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99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Option 1: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Research project should be hands-on and original whenever possible.  </a:t>
            </a:r>
          </a:p>
          <a:p>
            <a:r>
              <a:rPr lang="en-US" dirty="0" smtClean="0"/>
              <a:t>Pick a topic early in the semester and do background research (pre-search)</a:t>
            </a:r>
          </a:p>
          <a:p>
            <a:r>
              <a:rPr lang="en-US" dirty="0" smtClean="0"/>
              <a:t>ASK A QUESTION(?)!</a:t>
            </a:r>
          </a:p>
          <a:p>
            <a:r>
              <a:rPr lang="en-US" dirty="0" smtClean="0"/>
              <a:t>Devise a hypothesis</a:t>
            </a:r>
          </a:p>
          <a:p>
            <a:r>
              <a:rPr lang="en-US" dirty="0" smtClean="0"/>
              <a:t>Set up project, record observations and data</a:t>
            </a:r>
          </a:p>
          <a:p>
            <a:r>
              <a:rPr lang="en-US" dirty="0" smtClean="0"/>
              <a:t>Organize results in graphs or tables</a:t>
            </a:r>
          </a:p>
          <a:p>
            <a:r>
              <a:rPr lang="en-US" dirty="0" smtClean="0"/>
              <a:t>Come up with a conclusion</a:t>
            </a:r>
          </a:p>
          <a:p>
            <a:r>
              <a:rPr lang="en-US" dirty="0" smtClean="0"/>
              <a:t>Keep track of references used!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fish behavior in one of the Marine Aquaria </a:t>
            </a:r>
          </a:p>
          <a:p>
            <a:r>
              <a:rPr lang="en-US" dirty="0" smtClean="0"/>
              <a:t>Add a new animal to the tank and study what happens</a:t>
            </a:r>
          </a:p>
          <a:p>
            <a:r>
              <a:rPr lang="en-US" dirty="0" smtClean="0"/>
              <a:t>Study tank chemistry over time and record long-term measurements in various tanks</a:t>
            </a:r>
          </a:p>
          <a:p>
            <a:r>
              <a:rPr lang="en-US" dirty="0" smtClean="0"/>
              <a:t>Work with sea stars/ anemones/snails</a:t>
            </a:r>
          </a:p>
          <a:p>
            <a:r>
              <a:rPr lang="en-US" dirty="0" smtClean="0"/>
              <a:t>Establish a tank at home</a:t>
            </a:r>
          </a:p>
          <a:p>
            <a:r>
              <a:rPr lang="en-US" dirty="0" smtClean="0"/>
              <a:t>Perform a dissection/comparative anatomy</a:t>
            </a:r>
          </a:p>
          <a:p>
            <a:r>
              <a:rPr lang="en-US" dirty="0" smtClean="0"/>
              <a:t>How do animals respond to changing salinity?</a:t>
            </a:r>
          </a:p>
          <a:p>
            <a:r>
              <a:rPr lang="en-US" dirty="0" smtClean="0"/>
              <a:t>TEST SOMETHING OUT!!!!</a:t>
            </a:r>
            <a:endParaRPr lang="en-US" dirty="0"/>
          </a:p>
        </p:txBody>
      </p:sp>
      <p:pic>
        <p:nvPicPr>
          <p:cNvPr id="3075" name="Picture 3" descr="C:\Program Files\Microsoft Office\Media\CntCD1\ClipArt2\j021559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381000"/>
            <a:ext cx="762000" cy="1897961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CntCD1\ClipArt5\j028074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806" y="4799639"/>
            <a:ext cx="2080788" cy="192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project- Adding new organisms to the tanks. </a:t>
            </a:r>
            <a:endParaRPr lang="en-US" dirty="0"/>
          </a:p>
        </p:txBody>
      </p:sp>
      <p:pic>
        <p:nvPicPr>
          <p:cNvPr id="4" name="Content Placeholder 3" descr="Phantom Pictures 2010 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87987" y="2626387"/>
            <a:ext cx="4551892" cy="3413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ular Callout 5"/>
          <p:cNvSpPr/>
          <p:nvPr/>
        </p:nvSpPr>
        <p:spPr>
          <a:xfrm>
            <a:off x="4648200" y="2514600"/>
            <a:ext cx="3886200" cy="3048000"/>
          </a:xfrm>
          <a:prstGeom prst="wedgeRectCallout">
            <a:avLst>
              <a:gd name="adj1" fmla="val -122724"/>
              <a:gd name="adj2" fmla="val 39318"/>
            </a:avLst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antom Pictures 2010 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743200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 #2- SECOND HAND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it is difficult to collect data as a scientist.</a:t>
            </a:r>
          </a:p>
          <a:p>
            <a:r>
              <a:rPr lang="en-US" dirty="0" smtClean="0"/>
              <a:t>You may use various resources to manipulate and use data collected by scientists or real time data logging systems to answer a question you have.</a:t>
            </a:r>
          </a:p>
          <a:p>
            <a:r>
              <a:rPr lang="en-US" dirty="0" smtClean="0"/>
              <a:t>You MUST use charts and graphs in your finding.</a:t>
            </a:r>
          </a:p>
          <a:p>
            <a:r>
              <a:rPr lang="en-US" dirty="0" smtClean="0"/>
              <a:t>An example of a site would be </a:t>
            </a:r>
            <a:r>
              <a:rPr lang="en-US" dirty="0" smtClean="0">
                <a:solidFill>
                  <a:schemeClr val="accent1"/>
                </a:solidFill>
                <a:hlinkClick r:id="rId2"/>
              </a:rPr>
              <a:t>www.hrecos.org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www.noaa.gov</a:t>
            </a:r>
            <a:endParaRPr lang="en-US" dirty="0" smtClean="0"/>
          </a:p>
          <a:p>
            <a:r>
              <a:rPr lang="en-US" dirty="0" smtClean="0"/>
              <a:t>The information is there for you to use and make sense of! WHAT DO THE NUMBERS MEAN?</a:t>
            </a:r>
          </a:p>
        </p:txBody>
      </p:sp>
    </p:spTree>
    <p:extLst>
      <p:ext uri="{BB962C8B-B14F-4D97-AF65-F5344CB8AC3E}">
        <p14:creationId xmlns:p14="http://schemas.microsoft.com/office/powerpoint/2010/main" val="5657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Some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Population studies on invasive species, endangered species or an overpopulated species</a:t>
            </a:r>
          </a:p>
          <a:p>
            <a:r>
              <a:rPr lang="en-US" dirty="0" smtClean="0"/>
              <a:t>Study the history of an organism or controversial practice performed by humans</a:t>
            </a:r>
          </a:p>
          <a:p>
            <a:r>
              <a:rPr lang="en-US" dirty="0" smtClean="0"/>
              <a:t>Find tracking information</a:t>
            </a:r>
          </a:p>
          <a:p>
            <a:r>
              <a:rPr lang="en-US" dirty="0" smtClean="0"/>
              <a:t>What are climate patterns that impact the ocean and its sea life?</a:t>
            </a:r>
          </a:p>
          <a:p>
            <a:r>
              <a:rPr lang="en-US" dirty="0" smtClean="0"/>
              <a:t>Evolutionary aspect of creatures</a:t>
            </a:r>
          </a:p>
          <a:p>
            <a:r>
              <a:rPr lang="en-US" dirty="0" smtClean="0"/>
              <a:t>Behavioral studies</a:t>
            </a:r>
          </a:p>
          <a:p>
            <a:r>
              <a:rPr lang="en-US" dirty="0" smtClean="0"/>
              <a:t>SO MANY MORE……  see some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Option#3- CREATIVE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87680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sz="2800" dirty="0" smtClean="0"/>
              <a:t>We want you to use your creative side to develop a way of demonstrating your Marine knowledge.</a:t>
            </a:r>
            <a:endParaRPr lang="en-US" sz="2800" dirty="0"/>
          </a:p>
          <a:p>
            <a:pPr lvl="2"/>
            <a:r>
              <a:rPr lang="en-US" sz="2800" dirty="0" smtClean="0"/>
              <a:t>Research a unique topic and represent facts in a innovative way such as:</a:t>
            </a:r>
            <a:endParaRPr lang="en-US" sz="2800" dirty="0"/>
          </a:p>
          <a:p>
            <a:pPr lvl="3"/>
            <a:r>
              <a:rPr lang="en-US" sz="2700" dirty="0" smtClean="0"/>
              <a:t>Create a children’s book</a:t>
            </a:r>
          </a:p>
          <a:p>
            <a:pPr lvl="3"/>
            <a:r>
              <a:rPr lang="en-US" sz="2700" dirty="0" smtClean="0"/>
              <a:t>Video/PSA/Brochures</a:t>
            </a:r>
          </a:p>
          <a:p>
            <a:pPr lvl="3"/>
            <a:r>
              <a:rPr lang="en-US" sz="2800" dirty="0"/>
              <a:t>3d representation of an interaction </a:t>
            </a:r>
            <a:r>
              <a:rPr lang="en-US" sz="2800" dirty="0" smtClean="0"/>
              <a:t>or environment(anemone/clownfish/reef</a:t>
            </a:r>
            <a:r>
              <a:rPr lang="en-US" sz="2800" dirty="0"/>
              <a:t>).  </a:t>
            </a:r>
            <a:endParaRPr lang="en-US" sz="2800" dirty="0" smtClean="0"/>
          </a:p>
          <a:p>
            <a:pPr lvl="3"/>
            <a:r>
              <a:rPr lang="en-US" sz="2800" dirty="0"/>
              <a:t>research and evaluate summertime marine opportunities (camps, trips, etc</a:t>
            </a:r>
            <a:r>
              <a:rPr lang="en-US" sz="2800" dirty="0" smtClean="0"/>
              <a:t>.)</a:t>
            </a:r>
          </a:p>
          <a:p>
            <a:pPr lvl="3"/>
            <a:r>
              <a:rPr lang="en-US" sz="2800" dirty="0" smtClean="0"/>
              <a:t>Create  a mural in the school</a:t>
            </a:r>
          </a:p>
          <a:p>
            <a:pPr lvl="3"/>
            <a:r>
              <a:rPr lang="en-US" sz="2800" dirty="0" smtClean="0"/>
              <a:t>Any Idea that you may have (with approval)</a:t>
            </a:r>
          </a:p>
          <a:p>
            <a:pPr lvl="3"/>
            <a:endParaRPr lang="en-US" sz="2800" dirty="0" smtClean="0"/>
          </a:p>
          <a:p>
            <a:pPr lvl="3"/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1037</TotalTime>
  <Words>1252</Words>
  <Application>Microsoft Office PowerPoint</Application>
  <PresentationFormat>On-screen Show (4:3)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MARINE BIOLOGY FINAL PROJECT</vt:lpstr>
      <vt:lpstr>STEP ONE: CHOOSE A CATEGORY </vt:lpstr>
      <vt:lpstr>PROPOSAL of PROJECT</vt:lpstr>
      <vt:lpstr>Option 1: Research Project</vt:lpstr>
      <vt:lpstr>Examples of Research Projects</vt:lpstr>
      <vt:lpstr>Research project- Adding new organisms to the tanks. </vt:lpstr>
      <vt:lpstr>OPTION #2- SECOND HAND DATA</vt:lpstr>
      <vt:lpstr>Just Some Ideas</vt:lpstr>
      <vt:lpstr>Option#3- CREATIVE IDEA</vt:lpstr>
      <vt:lpstr>Option #4-Community Involvement</vt:lpstr>
      <vt:lpstr>Community Involvement options</vt:lpstr>
      <vt:lpstr>TOPIC IDEAS- They need to be more in depth but here are some stepping stones</vt:lpstr>
      <vt:lpstr> Your job- </vt:lpstr>
      <vt:lpstr>Presentation of Final Project</vt:lpstr>
      <vt:lpstr>Power point presentation format for Research Project/ SECOND HAND DATA</vt:lpstr>
      <vt:lpstr>Format for Creative Project</vt:lpstr>
      <vt:lpstr>What can I make sure of?</vt:lpstr>
      <vt:lpstr>Option 2: A booth at Under the Ice or Phantom of the Aqua</vt:lpstr>
      <vt:lpstr>Power point presentation format for Under the Ice/Phantom Booth</vt:lpstr>
      <vt:lpstr>Examples of booths at  Phantom of the Aqua</vt:lpstr>
      <vt:lpstr>Examples of Phantom of the Aqua Booths</vt:lpstr>
    </vt:vector>
  </TitlesOfParts>
  <Company>Arlington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BIOLOGY FINAL PROJECT</dc:title>
  <dc:creator>mpregnall</dc:creator>
  <cp:lastModifiedBy>Kaila Hastings</cp:lastModifiedBy>
  <cp:revision>45</cp:revision>
  <cp:lastPrinted>2017-11-06T14:37:01Z</cp:lastPrinted>
  <dcterms:created xsi:type="dcterms:W3CDTF">2011-02-28T16:05:44Z</dcterms:created>
  <dcterms:modified xsi:type="dcterms:W3CDTF">2017-12-19T15:07:45Z</dcterms:modified>
</cp:coreProperties>
</file>