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EA1C8-A6DC-4C73-852E-D9938F295F4D}" type="datetimeFigureOut">
              <a:rPr lang="en-US" smtClean="0"/>
              <a:pPr/>
              <a:t>9/24/2013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F43F9-2669-418E-A4B4-0649A5B954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EA1C8-A6DC-4C73-852E-D9938F295F4D}" type="datetimeFigureOut">
              <a:rPr lang="en-US" smtClean="0"/>
              <a:pPr/>
              <a:t>9/24/2013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F43F9-2669-418E-A4B4-0649A5B954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EA1C8-A6DC-4C73-852E-D9938F295F4D}" type="datetimeFigureOut">
              <a:rPr lang="en-US" smtClean="0"/>
              <a:pPr/>
              <a:t>9/24/2013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F43F9-2669-418E-A4B4-0649A5B954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EA1C8-A6DC-4C73-852E-D9938F295F4D}" type="datetimeFigureOut">
              <a:rPr lang="en-US" smtClean="0"/>
              <a:pPr/>
              <a:t>9/24/2013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F43F9-2669-418E-A4B4-0649A5B954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EA1C8-A6DC-4C73-852E-D9938F295F4D}" type="datetimeFigureOut">
              <a:rPr lang="en-US" smtClean="0"/>
              <a:pPr/>
              <a:t>9/24/2013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F43F9-2669-418E-A4B4-0649A5B954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EA1C8-A6DC-4C73-852E-D9938F295F4D}" type="datetimeFigureOut">
              <a:rPr lang="en-US" smtClean="0"/>
              <a:pPr/>
              <a:t>9/24/2013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F43F9-2669-418E-A4B4-0649A5B954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EA1C8-A6DC-4C73-852E-D9938F295F4D}" type="datetimeFigureOut">
              <a:rPr lang="en-US" smtClean="0"/>
              <a:pPr/>
              <a:t>9/24/2013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F43F9-2669-418E-A4B4-0649A5B954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EA1C8-A6DC-4C73-852E-D9938F295F4D}" type="datetimeFigureOut">
              <a:rPr lang="en-US" smtClean="0"/>
              <a:pPr/>
              <a:t>9/24/2013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F43F9-2669-418E-A4B4-0649A5B954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EA1C8-A6DC-4C73-852E-D9938F295F4D}" type="datetimeFigureOut">
              <a:rPr lang="en-US" smtClean="0"/>
              <a:pPr/>
              <a:t>9/24/2013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F43F9-2669-418E-A4B4-0649A5B954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EA1C8-A6DC-4C73-852E-D9938F295F4D}" type="datetimeFigureOut">
              <a:rPr lang="en-US" smtClean="0"/>
              <a:pPr/>
              <a:t>9/24/2013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F43F9-2669-418E-A4B4-0649A5B954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EA1C8-A6DC-4C73-852E-D9938F295F4D}" type="datetimeFigureOut">
              <a:rPr lang="en-US" smtClean="0"/>
              <a:pPr/>
              <a:t>9/24/2013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F43F9-2669-418E-A4B4-0649A5B954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BEA1C8-A6DC-4C73-852E-D9938F295F4D}" type="datetimeFigureOut">
              <a:rPr lang="en-US" smtClean="0"/>
              <a:pPr/>
              <a:t>9/24/2013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4F43F9-2669-418E-A4B4-0649A5B9549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Declara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990600"/>
            <a:ext cx="7849365" cy="502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Yorktow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838200"/>
            <a:ext cx="7700577" cy="508238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GW Surrenders Commissi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685800"/>
            <a:ext cx="7987958" cy="520079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Rotund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62200" y="457200"/>
            <a:ext cx="4038600" cy="606893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Rotunda I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762000"/>
            <a:ext cx="8126304" cy="540768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Rushmor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457200"/>
            <a:ext cx="7868709" cy="5901532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rch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29200" y="685800"/>
            <a:ext cx="3781666" cy="5668071"/>
          </a:xfrm>
        </p:spPr>
      </p:pic>
      <p:pic>
        <p:nvPicPr>
          <p:cNvPr id="5" name="Picture 4" descr="Arch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685800"/>
            <a:ext cx="4114800" cy="556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ublic Garden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457200"/>
            <a:ext cx="8229600" cy="5744261"/>
          </a:xfrm>
        </p:spPr>
      </p:pic>
      <p:pic>
        <p:nvPicPr>
          <p:cNvPr id="5" name="Picture 4" descr="Public Gardens I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48400" y="685800"/>
            <a:ext cx="2362200" cy="297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GW as Go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66800" y="609600"/>
            <a:ext cx="6847254" cy="556339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</TotalTime>
  <Words>0</Words>
  <Application>Microsoft Office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Arlington Central School District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gnieman</dc:creator>
  <cp:lastModifiedBy>gnieman</cp:lastModifiedBy>
  <cp:revision>8</cp:revision>
  <dcterms:created xsi:type="dcterms:W3CDTF">2012-09-20T13:51:13Z</dcterms:created>
  <dcterms:modified xsi:type="dcterms:W3CDTF">2013-09-24T15:54:21Z</dcterms:modified>
</cp:coreProperties>
</file>