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5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5C24-FF49-488E-BB0A-BEBE630FFC3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8E58A-DA87-4426-814F-216CC359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051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5C24-FF49-488E-BB0A-BEBE630FFC3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8E58A-DA87-4426-814F-216CC359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920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5C24-FF49-488E-BB0A-BEBE630FFC3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8E58A-DA87-4426-814F-216CC359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70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5C24-FF49-488E-BB0A-BEBE630FFC3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8E58A-DA87-4426-814F-216CC359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568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5C24-FF49-488E-BB0A-BEBE630FFC3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8E58A-DA87-4426-814F-216CC359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4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5C24-FF49-488E-BB0A-BEBE630FFC3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8E58A-DA87-4426-814F-216CC359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110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5C24-FF49-488E-BB0A-BEBE630FFC3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8E58A-DA87-4426-814F-216CC359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652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5C24-FF49-488E-BB0A-BEBE630FFC3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8E58A-DA87-4426-814F-216CC359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72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5C24-FF49-488E-BB0A-BEBE630FFC3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8E58A-DA87-4426-814F-216CC359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548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5C24-FF49-488E-BB0A-BEBE630FFC3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8E58A-DA87-4426-814F-216CC359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17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55C24-FF49-488E-BB0A-BEBE630FFC3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38E58A-DA87-4426-814F-216CC359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131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55C24-FF49-488E-BB0A-BEBE630FFC32}" type="datetimeFigureOut">
              <a:rPr lang="en-US" smtClean="0"/>
              <a:t>9/15/2014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38E58A-DA87-4426-814F-216CC359F4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91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MLA Heading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this heading for all of your papers</a:t>
            </a:r>
          </a:p>
          <a:p>
            <a:r>
              <a:rPr lang="en-US" dirty="0" smtClean="0"/>
              <a:t>Left justify the following: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Your Name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Mrs. </a:t>
            </a:r>
            <a:r>
              <a:rPr lang="en-US" dirty="0" err="1" smtClean="0"/>
              <a:t>Filor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English 10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Due Date (Write it out)</a:t>
            </a:r>
          </a:p>
          <a:p>
            <a:r>
              <a:rPr lang="en-US" dirty="0" smtClean="0"/>
              <a:t>Center the title under </a:t>
            </a:r>
            <a:r>
              <a:rPr lang="en-US" smtClean="0"/>
              <a:t>the heading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Typing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12 point Times New Roman font</a:t>
            </a:r>
          </a:p>
          <a:p>
            <a:r>
              <a:rPr lang="en-US" dirty="0" smtClean="0"/>
              <a:t>Set your margins to 1 inch</a:t>
            </a:r>
          </a:p>
          <a:p>
            <a:r>
              <a:rPr lang="en-US" dirty="0" smtClean="0"/>
              <a:t>Double space</a:t>
            </a:r>
          </a:p>
          <a:p>
            <a:r>
              <a:rPr lang="en-US" dirty="0" smtClean="0"/>
              <a:t>Print in black 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749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Handwriting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neatly</a:t>
            </a:r>
          </a:p>
          <a:p>
            <a:r>
              <a:rPr lang="en-US" dirty="0" smtClean="0"/>
              <a:t>Use blue or black ink</a:t>
            </a:r>
          </a:p>
          <a:p>
            <a:r>
              <a:rPr lang="en-US" dirty="0" smtClean="0"/>
              <a:t>Leave space in the margins for comments</a:t>
            </a:r>
          </a:p>
          <a:p>
            <a:r>
              <a:rPr lang="en-US" dirty="0" smtClean="0"/>
              <a:t>Do not skip lines</a:t>
            </a:r>
          </a:p>
          <a:p>
            <a:r>
              <a:rPr lang="en-US" dirty="0" smtClean="0"/>
              <a:t>If your pen bleeds through the paper, write only on the </a:t>
            </a:r>
            <a:r>
              <a:rPr lang="en-US" smtClean="0"/>
              <a:t>front side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082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70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MLA Heading</vt:lpstr>
      <vt:lpstr>Typing Rules</vt:lpstr>
      <vt:lpstr>Handwriting Rules</vt:lpstr>
    </vt:vector>
  </TitlesOfParts>
  <Company>Arlington Central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MLA Heading</dc:title>
  <dc:creator>Jenna Filor</dc:creator>
  <cp:lastModifiedBy>Jenna Filor</cp:lastModifiedBy>
  <cp:revision>2</cp:revision>
  <dcterms:created xsi:type="dcterms:W3CDTF">2013-09-26T12:58:09Z</dcterms:created>
  <dcterms:modified xsi:type="dcterms:W3CDTF">2014-09-15T19:52:23Z</dcterms:modified>
</cp:coreProperties>
</file>