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7" autoAdjust="0"/>
  </p:normalViewPr>
  <p:slideViewPr>
    <p:cSldViewPr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CA766-ADF4-44F0-8E12-F792B1E72BB3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0389-B85C-4574-9BA0-79FF98144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0389-B85C-4574-9BA0-79FF981442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7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D96926-2AA4-434D-82DC-88025E3733A7}" type="datetimeFigureOut">
              <a:rPr lang="en-US" smtClean="0"/>
              <a:t>11/25/2011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1DE34D-5400-45C5-987D-7FF991A5DBC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nationalgeographic.com/ocean/photos/marine-worms/#/marine-worms01-peanut-worm_18258_600x450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599"/>
            <a:ext cx="7696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MARINE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WORMS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84" y="4073213"/>
            <a:ext cx="238963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635240" cy="6248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Polychaeta</a:t>
            </a:r>
            <a:r>
              <a:rPr lang="en-US" sz="2400" dirty="0" smtClean="0"/>
              <a:t>= many bristles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Parapodia</a:t>
            </a:r>
            <a:r>
              <a:rPr lang="en-US" sz="2400" dirty="0" smtClean="0"/>
              <a:t>- paddle-like appendages</a:t>
            </a:r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Setae-Hair –like bristles</a:t>
            </a:r>
          </a:p>
          <a:p>
            <a:pPr lvl="8" algn="r"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Line Callout 1 3"/>
          <p:cNvSpPr/>
          <p:nvPr/>
        </p:nvSpPr>
        <p:spPr>
          <a:xfrm>
            <a:off x="3733800" y="3200400"/>
            <a:ext cx="4572000" cy="2667000"/>
          </a:xfrm>
          <a:prstGeom prst="borderCallout1">
            <a:avLst>
              <a:gd name="adj1" fmla="val 6790"/>
              <a:gd name="adj2" fmla="val -6007"/>
              <a:gd name="adj3" fmla="val 58281"/>
              <a:gd name="adj4" fmla="val -659"/>
            </a:avLst>
          </a:prstGeom>
          <a:noFill/>
          <a:ln w="133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276600"/>
            <a:ext cx="43624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571" y="609600"/>
            <a:ext cx="7940040" cy="5562600"/>
          </a:xfrm>
        </p:spPr>
        <p:txBody>
          <a:bodyPr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400" i="1" dirty="0" err="1" smtClean="0"/>
              <a:t>Nereis</a:t>
            </a:r>
            <a:r>
              <a:rPr lang="en-US" sz="2400" dirty="0" smtClean="0"/>
              <a:t> has eye spots that</a:t>
            </a:r>
          </a:p>
          <a:p>
            <a:pPr marL="0" indent="0" algn="r"/>
            <a:r>
              <a:rPr lang="en-US" sz="2400" dirty="0" smtClean="0"/>
              <a:t>Detect light stimuli.</a:t>
            </a:r>
          </a:p>
          <a:p>
            <a:pPr algn="r">
              <a:buFont typeface="Arial" pitchFamily="34" charset="0"/>
              <a:buChar char="•"/>
            </a:pPr>
            <a:endParaRPr lang="en-US" sz="2400" dirty="0" smtClean="0"/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Oxygen is obtained through</a:t>
            </a:r>
          </a:p>
          <a:p>
            <a:pPr marL="0" indent="0" algn="r"/>
            <a:r>
              <a:rPr lang="en-US" sz="2400" dirty="0" smtClean="0"/>
              <a:t>Diffusion . Oxygen diffuses</a:t>
            </a:r>
          </a:p>
          <a:p>
            <a:pPr marL="0" indent="0" algn="r"/>
            <a:r>
              <a:rPr lang="en-US" sz="2400" dirty="0" smtClean="0"/>
              <a:t>From the water into the body.</a:t>
            </a:r>
          </a:p>
          <a:p>
            <a:pPr marL="0" indent="0" algn="r"/>
            <a:endParaRPr lang="en-US" sz="2400" dirty="0"/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They have a closed circulatory system that consists of a dorsal blood vessel, veins, arteries and capillaries.</a:t>
            </a:r>
          </a:p>
          <a:p>
            <a:pPr algn="r">
              <a:buFont typeface="Arial" pitchFamily="34" charset="0"/>
              <a:buChar char="•"/>
            </a:pPr>
            <a:endParaRPr lang="en-US" sz="2400" dirty="0"/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Reproduces sexually. They are not hermaphrodites like earthworms.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228600"/>
            <a:ext cx="4572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BLOOD WORMS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54525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Unlike  </a:t>
            </a:r>
            <a:r>
              <a:rPr lang="en-US" sz="2800" dirty="0" err="1" smtClean="0"/>
              <a:t>Nereis</a:t>
            </a:r>
            <a:r>
              <a:rPr lang="en-US" sz="2800" dirty="0" smtClean="0"/>
              <a:t>- they have  an open circulatory system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5910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FEATHER DUSTER WORMS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59040" cy="51477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To avoid being eaten, they build a tube that they live 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They push out feathery gills to capture plankton,  obtain oxygen and remove carbon dioxide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91" y="3390900"/>
            <a:ext cx="4699971" cy="313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8" y="3390900"/>
            <a:ext cx="41814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GIANT TUBE WORMS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8458200" cy="549055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In 1977,  these worms were</a:t>
            </a:r>
          </a:p>
          <a:p>
            <a:pPr algn="r"/>
            <a:r>
              <a:rPr lang="en-US" sz="2400" dirty="0"/>
              <a:t>d</a:t>
            </a:r>
            <a:r>
              <a:rPr lang="en-US" sz="2400" dirty="0" smtClean="0"/>
              <a:t>iscovered  near the hot-water</a:t>
            </a:r>
          </a:p>
          <a:p>
            <a:pPr algn="r"/>
            <a:r>
              <a:rPr lang="en-US" sz="2400" dirty="0"/>
              <a:t>v</a:t>
            </a:r>
            <a:r>
              <a:rPr lang="en-US" sz="2400" dirty="0" smtClean="0"/>
              <a:t>ents  on the deep sea floor.</a:t>
            </a:r>
          </a:p>
          <a:p>
            <a:pPr algn="r"/>
            <a:r>
              <a:rPr lang="en-US" sz="2400" dirty="0" smtClean="0"/>
              <a:t>They live in clusters and are </a:t>
            </a:r>
          </a:p>
          <a:p>
            <a:pPr algn="r"/>
            <a:r>
              <a:rPr lang="en-US" sz="2400" dirty="0" smtClean="0"/>
              <a:t>1-2m long.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Live symbiotically with </a:t>
            </a:r>
          </a:p>
          <a:p>
            <a:r>
              <a:rPr lang="en-US" sz="2400" dirty="0" smtClean="0"/>
              <a:t>bacteria. </a:t>
            </a:r>
          </a:p>
          <a:p>
            <a:r>
              <a:rPr lang="en-US" sz="2400" dirty="0" smtClean="0"/>
              <a:t>Bacteria helps them obtain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food source.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660605" cy="25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35" y="3466978"/>
            <a:ext cx="476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ARROW WORMS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6" y="1143000"/>
            <a:ext cx="2962275" cy="443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52239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worms are found near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oceans surface.</a:t>
            </a:r>
          </a:p>
          <a:p>
            <a:endParaRPr lang="en-US" sz="2400" dirty="0"/>
          </a:p>
          <a:p>
            <a:r>
              <a:rPr lang="en-US" sz="2400" dirty="0" smtClean="0"/>
              <a:t>Mostly drift in the plankton community.</a:t>
            </a:r>
          </a:p>
          <a:p>
            <a:endParaRPr lang="en-US" sz="2400" dirty="0"/>
          </a:p>
          <a:p>
            <a:r>
              <a:rPr lang="en-US" sz="2400" dirty="0" smtClean="0"/>
              <a:t>One way digestive tract.</a:t>
            </a:r>
          </a:p>
          <a:p>
            <a:endParaRPr lang="en-US" sz="2400" dirty="0"/>
          </a:p>
          <a:p>
            <a:r>
              <a:rPr lang="en-US" sz="2400" dirty="0" smtClean="0"/>
              <a:t>They are hermaphrodites.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7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CHRISTMAS TREE WORMS AND OTHERS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7658100" cy="55287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 TO SEE OTHER SPECIES OF </a:t>
            </a:r>
          </a:p>
          <a:p>
            <a:r>
              <a:rPr lang="en-US" dirty="0" smtClean="0"/>
              <a:t>WORMS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rId3"/>
          </p:cNvPr>
          <p:cNvSpPr/>
          <p:nvPr/>
        </p:nvSpPr>
        <p:spPr>
          <a:xfrm>
            <a:off x="3581400" y="5372100"/>
            <a:ext cx="1447800" cy="1295400"/>
          </a:xfrm>
          <a:prstGeom prst="smileyFac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81200" y="5791200"/>
            <a:ext cx="1371600" cy="6858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 THE END!!!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86200" cy="52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7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worm you are most probably familiar with is…….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00628"/>
            <a:ext cx="7353300" cy="5376372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		THE EARTH WORM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16" y="251460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worms be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49953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Most worms can be found at the bottom of the water column, near ocean sediment.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Some live closer to the surface.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4302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FLATWORMS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0628"/>
            <a:ext cx="7429500" cy="52239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Phlya=Platyhelminthes (flatworms)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Have flat-body 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Size ranges from microscopic to up to 20 meters.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10,000 Species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Planarian &amp; Tape worm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61425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57" y="3055145"/>
            <a:ext cx="3520452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08" y="12192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PLANARIANs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92440" cy="507157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Feeds on small organisms and  debris.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Two-way digestive tract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Has Bilateral symmetry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Capable of sexual and asexual reproduction.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Has two eyespots that responds to light</a:t>
            </a:r>
            <a:r>
              <a:rPr lang="en-US" sz="2400" dirty="0" smtClean="0"/>
              <a:t>.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Can break its body in two and each ½ regenerates.</a:t>
            </a:r>
          </a:p>
          <a:p>
            <a:pPr algn="r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76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Tape worms and FLUKES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863840" cy="51477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These  worms are PARASITES.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Tapeworms can be found in the intestines of fish and other animals.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They can be 18 meters in length</a:t>
            </a:r>
          </a:p>
          <a:p>
            <a:pPr marL="1906524" lvl="8" indent="-457200" algn="r">
              <a:buFont typeface="Arial" pitchFamily="34" charset="0"/>
              <a:buChar char="•"/>
            </a:pPr>
            <a:r>
              <a:rPr lang="en-US" sz="2600" dirty="0" smtClean="0"/>
              <a:t>Flukes live in the bodies of their hosts</a:t>
            </a:r>
          </a:p>
          <a:p>
            <a:pPr marL="1906524" lvl="8" indent="-457200" algn="r">
              <a:buFont typeface="Arial" pitchFamily="34" charset="0"/>
              <a:buChar char="•"/>
            </a:pPr>
            <a:r>
              <a:rPr lang="en-US" sz="2600" dirty="0" smtClean="0"/>
              <a:t>Can be eaten in raw fish</a:t>
            </a:r>
          </a:p>
          <a:p>
            <a:pPr marL="1906524" lvl="8" indent="-457200" algn="r">
              <a:buFont typeface="Arial" pitchFamily="34" charset="0"/>
              <a:buChar char="•"/>
            </a:pPr>
            <a:r>
              <a:rPr lang="en-US" sz="2600" dirty="0" smtClean="0"/>
              <a:t>Larvae cause what is called” Swimmers Itch”</a:t>
            </a:r>
            <a:endParaRPr lang="en-US" sz="2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286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57725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27" y="4797188"/>
            <a:ext cx="2519473" cy="18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45292"/>
            <a:ext cx="3867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Ribbon worms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11440" cy="51477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Largest free-living worm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1,000 Species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More developed than flatworms- Circulatory and  Digestive systems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Live in the intertidal zone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Proboscis- speared extension in</a:t>
            </a:r>
          </a:p>
          <a:p>
            <a:pPr marL="0" indent="0"/>
            <a:r>
              <a:rPr lang="en-US" sz="2400" dirty="0"/>
              <a:t>w</a:t>
            </a:r>
            <a:r>
              <a:rPr lang="en-US" sz="2400" dirty="0" smtClean="0"/>
              <a:t>orms mouth that harpoons prey.</a:t>
            </a:r>
          </a:p>
          <a:p>
            <a:pPr marL="0" indent="0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Reproduces – sexually and </a:t>
            </a:r>
          </a:p>
          <a:p>
            <a:pPr marL="0" indent="0"/>
            <a:r>
              <a:rPr lang="en-US" sz="2400" dirty="0" smtClean="0"/>
              <a:t>asexually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438400"/>
            <a:ext cx="5005929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oudy Stout" pitchFamily="18" charset="0"/>
              </a:rPr>
              <a:t>SEGMENTED WORMS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8001000" cy="54525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Annelids- bodies are divided into  compartments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10,000 species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2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724400" cy="458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oudy Stout" pitchFamily="18" charset="0"/>
              </a:rPr>
              <a:t>SandWorm</a:t>
            </a:r>
            <a:r>
              <a:rPr lang="en-US" dirty="0" smtClean="0">
                <a:latin typeface="Goudy Stout" pitchFamily="18" charset="0"/>
              </a:rPr>
              <a:t>-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NEREIS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00628"/>
            <a:ext cx="7581900" cy="5300172"/>
          </a:xfrm>
        </p:spPr>
        <p:txBody>
          <a:bodyPr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 are found in the sediment of our tank</a:t>
            </a:r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One- way digestive tract</a:t>
            </a:r>
          </a:p>
          <a:p>
            <a:pPr algn="r">
              <a:buFont typeface="Arial" pitchFamily="34" charset="0"/>
              <a:buChar char="•"/>
            </a:pPr>
            <a:r>
              <a:rPr lang="en-US" sz="2400" dirty="0" smtClean="0"/>
              <a:t>Has mouth hooks 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6311"/>
            <a:ext cx="2857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261</TotalTime>
  <Words>418</Words>
  <Application>Microsoft Office PowerPoint</Application>
  <PresentationFormat>On-screen Show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The worm you are most probably familiar with is…….</vt:lpstr>
      <vt:lpstr>Where can worms be found?</vt:lpstr>
      <vt:lpstr>FLATWORMS</vt:lpstr>
      <vt:lpstr>PLANARIANs</vt:lpstr>
      <vt:lpstr>Tape worms and FLUKES</vt:lpstr>
      <vt:lpstr>Ribbon worms</vt:lpstr>
      <vt:lpstr>SEGMENTED WORMS</vt:lpstr>
      <vt:lpstr>SandWorm- NEREIS</vt:lpstr>
      <vt:lpstr>PowerPoint Presentation</vt:lpstr>
      <vt:lpstr>PowerPoint Presentation</vt:lpstr>
      <vt:lpstr>BLOOD WORMS</vt:lpstr>
      <vt:lpstr>FEATHER DUSTER WORMS</vt:lpstr>
      <vt:lpstr>GIANT TUBE WORMS</vt:lpstr>
      <vt:lpstr>ARROW WORMS</vt:lpstr>
      <vt:lpstr>CHRISTMAS TREE WORMS AND OTHERS</vt:lpstr>
      <vt:lpstr> THE END!!!</vt:lpstr>
    </vt:vector>
  </TitlesOfParts>
  <Company>Genco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Hastings</dc:creator>
  <cp:lastModifiedBy>Hastings</cp:lastModifiedBy>
  <cp:revision>14</cp:revision>
  <dcterms:created xsi:type="dcterms:W3CDTF">2011-11-25T15:57:11Z</dcterms:created>
  <dcterms:modified xsi:type="dcterms:W3CDTF">2011-11-25T20:19:35Z</dcterms:modified>
</cp:coreProperties>
</file>