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F4F5-D42D-49FB-945C-2A3C9346BE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5C7C81-B37D-4E74-B8E9-9E01DC1717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E4771F-9363-408E-935D-4517681CF4F2}"/>
              </a:ext>
            </a:extLst>
          </p:cNvPr>
          <p:cNvSpPr>
            <a:spLocks noGrp="1"/>
          </p:cNvSpPr>
          <p:nvPr>
            <p:ph type="dt" sz="half" idx="10"/>
          </p:nvPr>
        </p:nvSpPr>
        <p:spPr/>
        <p:txBody>
          <a:bodyPr/>
          <a:lstStyle/>
          <a:p>
            <a:fld id="{E4549188-424C-4EAE-A1BF-A956F5B79B7C}" type="datetimeFigureOut">
              <a:rPr lang="en-US" smtClean="0"/>
              <a:t>12/4/2020</a:t>
            </a:fld>
            <a:endParaRPr lang="en-US"/>
          </a:p>
        </p:txBody>
      </p:sp>
      <p:sp>
        <p:nvSpPr>
          <p:cNvPr id="5" name="Footer Placeholder 4">
            <a:extLst>
              <a:ext uri="{FF2B5EF4-FFF2-40B4-BE49-F238E27FC236}">
                <a16:creationId xmlns:a16="http://schemas.microsoft.com/office/drawing/2014/main" id="{313733C5-C0AD-4011-B461-9F18B477F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0E293-1E1B-47AF-8D0B-06AB608C03AC}"/>
              </a:ext>
            </a:extLst>
          </p:cNvPr>
          <p:cNvSpPr>
            <a:spLocks noGrp="1"/>
          </p:cNvSpPr>
          <p:nvPr>
            <p:ph type="sldNum" sz="quarter" idx="12"/>
          </p:nvPr>
        </p:nvSpPr>
        <p:spPr/>
        <p:txBody>
          <a:bodyPr/>
          <a:lstStyle/>
          <a:p>
            <a:fld id="{5BE2220D-B089-4D4A-A001-5E781426EE0B}" type="slidenum">
              <a:rPr lang="en-US" smtClean="0"/>
              <a:t>‹#›</a:t>
            </a:fld>
            <a:endParaRPr lang="en-US"/>
          </a:p>
        </p:txBody>
      </p:sp>
    </p:spTree>
    <p:extLst>
      <p:ext uri="{BB962C8B-B14F-4D97-AF65-F5344CB8AC3E}">
        <p14:creationId xmlns:p14="http://schemas.microsoft.com/office/powerpoint/2010/main" val="22097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12E60-B33B-4CC0-A54F-54A495244F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732F17-6D12-48B5-8448-DCCD73E9E2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6AC5B-B7FB-4FF3-9618-EC623ED86F07}"/>
              </a:ext>
            </a:extLst>
          </p:cNvPr>
          <p:cNvSpPr>
            <a:spLocks noGrp="1"/>
          </p:cNvSpPr>
          <p:nvPr>
            <p:ph type="dt" sz="half" idx="10"/>
          </p:nvPr>
        </p:nvSpPr>
        <p:spPr/>
        <p:txBody>
          <a:bodyPr/>
          <a:lstStyle/>
          <a:p>
            <a:fld id="{E4549188-424C-4EAE-A1BF-A956F5B79B7C}" type="datetimeFigureOut">
              <a:rPr lang="en-US" smtClean="0"/>
              <a:t>12/4/2020</a:t>
            </a:fld>
            <a:endParaRPr lang="en-US"/>
          </a:p>
        </p:txBody>
      </p:sp>
      <p:sp>
        <p:nvSpPr>
          <p:cNvPr id="5" name="Footer Placeholder 4">
            <a:extLst>
              <a:ext uri="{FF2B5EF4-FFF2-40B4-BE49-F238E27FC236}">
                <a16:creationId xmlns:a16="http://schemas.microsoft.com/office/drawing/2014/main" id="{3FD6259D-ABED-4E6E-8161-1CBC90BBD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27778-E8DD-45E6-81DE-CD5D9E8FB1DA}"/>
              </a:ext>
            </a:extLst>
          </p:cNvPr>
          <p:cNvSpPr>
            <a:spLocks noGrp="1"/>
          </p:cNvSpPr>
          <p:nvPr>
            <p:ph type="sldNum" sz="quarter" idx="12"/>
          </p:nvPr>
        </p:nvSpPr>
        <p:spPr/>
        <p:txBody>
          <a:bodyPr/>
          <a:lstStyle/>
          <a:p>
            <a:fld id="{5BE2220D-B089-4D4A-A001-5E781426EE0B}" type="slidenum">
              <a:rPr lang="en-US" smtClean="0"/>
              <a:t>‹#›</a:t>
            </a:fld>
            <a:endParaRPr lang="en-US"/>
          </a:p>
        </p:txBody>
      </p:sp>
    </p:spTree>
    <p:extLst>
      <p:ext uri="{BB962C8B-B14F-4D97-AF65-F5344CB8AC3E}">
        <p14:creationId xmlns:p14="http://schemas.microsoft.com/office/powerpoint/2010/main" val="2693585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E442D3-D801-4121-8189-6D3B9B8BEE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3DA773-0C6D-4100-B704-2927A177AE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BC6B14-DEA0-47CB-A3A7-B2C536735DB7}"/>
              </a:ext>
            </a:extLst>
          </p:cNvPr>
          <p:cNvSpPr>
            <a:spLocks noGrp="1"/>
          </p:cNvSpPr>
          <p:nvPr>
            <p:ph type="dt" sz="half" idx="10"/>
          </p:nvPr>
        </p:nvSpPr>
        <p:spPr/>
        <p:txBody>
          <a:bodyPr/>
          <a:lstStyle/>
          <a:p>
            <a:fld id="{E4549188-424C-4EAE-A1BF-A956F5B79B7C}" type="datetimeFigureOut">
              <a:rPr lang="en-US" smtClean="0"/>
              <a:t>12/4/2020</a:t>
            </a:fld>
            <a:endParaRPr lang="en-US"/>
          </a:p>
        </p:txBody>
      </p:sp>
      <p:sp>
        <p:nvSpPr>
          <p:cNvPr id="5" name="Footer Placeholder 4">
            <a:extLst>
              <a:ext uri="{FF2B5EF4-FFF2-40B4-BE49-F238E27FC236}">
                <a16:creationId xmlns:a16="http://schemas.microsoft.com/office/drawing/2014/main" id="{408FDE31-5F45-4A91-A6FB-0D201FE5D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AD0C38-3F0D-4EAE-8535-5874881EA601}"/>
              </a:ext>
            </a:extLst>
          </p:cNvPr>
          <p:cNvSpPr>
            <a:spLocks noGrp="1"/>
          </p:cNvSpPr>
          <p:nvPr>
            <p:ph type="sldNum" sz="quarter" idx="12"/>
          </p:nvPr>
        </p:nvSpPr>
        <p:spPr/>
        <p:txBody>
          <a:bodyPr/>
          <a:lstStyle/>
          <a:p>
            <a:fld id="{5BE2220D-B089-4D4A-A001-5E781426EE0B}" type="slidenum">
              <a:rPr lang="en-US" smtClean="0"/>
              <a:t>‹#›</a:t>
            </a:fld>
            <a:endParaRPr lang="en-US"/>
          </a:p>
        </p:txBody>
      </p:sp>
    </p:spTree>
    <p:extLst>
      <p:ext uri="{BB962C8B-B14F-4D97-AF65-F5344CB8AC3E}">
        <p14:creationId xmlns:p14="http://schemas.microsoft.com/office/powerpoint/2010/main" val="192638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7328F-E5A3-4C45-9FFD-8148F5F9BC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10911A-1592-4468-93A6-0046685DAC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D5D23-C40F-4C4A-A7B6-C19D5CB974ED}"/>
              </a:ext>
            </a:extLst>
          </p:cNvPr>
          <p:cNvSpPr>
            <a:spLocks noGrp="1"/>
          </p:cNvSpPr>
          <p:nvPr>
            <p:ph type="dt" sz="half" idx="10"/>
          </p:nvPr>
        </p:nvSpPr>
        <p:spPr/>
        <p:txBody>
          <a:bodyPr/>
          <a:lstStyle/>
          <a:p>
            <a:fld id="{E4549188-424C-4EAE-A1BF-A956F5B79B7C}" type="datetimeFigureOut">
              <a:rPr lang="en-US" smtClean="0"/>
              <a:t>12/4/2020</a:t>
            </a:fld>
            <a:endParaRPr lang="en-US"/>
          </a:p>
        </p:txBody>
      </p:sp>
      <p:sp>
        <p:nvSpPr>
          <p:cNvPr id="5" name="Footer Placeholder 4">
            <a:extLst>
              <a:ext uri="{FF2B5EF4-FFF2-40B4-BE49-F238E27FC236}">
                <a16:creationId xmlns:a16="http://schemas.microsoft.com/office/drawing/2014/main" id="{0F5C7906-ADD6-40BC-9B41-24DC82CAC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802FA-DBB9-43E6-8E40-B1F39C4F506F}"/>
              </a:ext>
            </a:extLst>
          </p:cNvPr>
          <p:cNvSpPr>
            <a:spLocks noGrp="1"/>
          </p:cNvSpPr>
          <p:nvPr>
            <p:ph type="sldNum" sz="quarter" idx="12"/>
          </p:nvPr>
        </p:nvSpPr>
        <p:spPr/>
        <p:txBody>
          <a:bodyPr/>
          <a:lstStyle/>
          <a:p>
            <a:fld id="{5BE2220D-B089-4D4A-A001-5E781426EE0B}" type="slidenum">
              <a:rPr lang="en-US" smtClean="0"/>
              <a:t>‹#›</a:t>
            </a:fld>
            <a:endParaRPr lang="en-US"/>
          </a:p>
        </p:txBody>
      </p:sp>
    </p:spTree>
    <p:extLst>
      <p:ext uri="{BB962C8B-B14F-4D97-AF65-F5344CB8AC3E}">
        <p14:creationId xmlns:p14="http://schemas.microsoft.com/office/powerpoint/2010/main" val="74360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F9B9-9254-4948-BB05-6982BD33A4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4AD027-F1E7-4420-B5E1-A9A3B129AF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5F4918-A530-4EED-873D-3BAE88DEF554}"/>
              </a:ext>
            </a:extLst>
          </p:cNvPr>
          <p:cNvSpPr>
            <a:spLocks noGrp="1"/>
          </p:cNvSpPr>
          <p:nvPr>
            <p:ph type="dt" sz="half" idx="10"/>
          </p:nvPr>
        </p:nvSpPr>
        <p:spPr/>
        <p:txBody>
          <a:bodyPr/>
          <a:lstStyle/>
          <a:p>
            <a:fld id="{E4549188-424C-4EAE-A1BF-A956F5B79B7C}" type="datetimeFigureOut">
              <a:rPr lang="en-US" smtClean="0"/>
              <a:t>12/4/2020</a:t>
            </a:fld>
            <a:endParaRPr lang="en-US"/>
          </a:p>
        </p:txBody>
      </p:sp>
      <p:sp>
        <p:nvSpPr>
          <p:cNvPr id="5" name="Footer Placeholder 4">
            <a:extLst>
              <a:ext uri="{FF2B5EF4-FFF2-40B4-BE49-F238E27FC236}">
                <a16:creationId xmlns:a16="http://schemas.microsoft.com/office/drawing/2014/main" id="{755BEA52-6B38-47D0-A6E8-6A7C54E8E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A41CC-B22A-4916-B190-2EA24AA94B5D}"/>
              </a:ext>
            </a:extLst>
          </p:cNvPr>
          <p:cNvSpPr>
            <a:spLocks noGrp="1"/>
          </p:cNvSpPr>
          <p:nvPr>
            <p:ph type="sldNum" sz="quarter" idx="12"/>
          </p:nvPr>
        </p:nvSpPr>
        <p:spPr/>
        <p:txBody>
          <a:bodyPr/>
          <a:lstStyle/>
          <a:p>
            <a:fld id="{5BE2220D-B089-4D4A-A001-5E781426EE0B}" type="slidenum">
              <a:rPr lang="en-US" smtClean="0"/>
              <a:t>‹#›</a:t>
            </a:fld>
            <a:endParaRPr lang="en-US"/>
          </a:p>
        </p:txBody>
      </p:sp>
    </p:spTree>
    <p:extLst>
      <p:ext uri="{BB962C8B-B14F-4D97-AF65-F5344CB8AC3E}">
        <p14:creationId xmlns:p14="http://schemas.microsoft.com/office/powerpoint/2010/main" val="3139164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5764-5FB3-464D-B69F-C8B926521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5EA9E-04B8-400C-B05E-F9A6C855C7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57DB0D-3238-4B5D-8BC8-D56BB3B06B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982964-92B3-4428-AEC9-7462393ECC69}"/>
              </a:ext>
            </a:extLst>
          </p:cNvPr>
          <p:cNvSpPr>
            <a:spLocks noGrp="1"/>
          </p:cNvSpPr>
          <p:nvPr>
            <p:ph type="dt" sz="half" idx="10"/>
          </p:nvPr>
        </p:nvSpPr>
        <p:spPr/>
        <p:txBody>
          <a:bodyPr/>
          <a:lstStyle/>
          <a:p>
            <a:fld id="{E4549188-424C-4EAE-A1BF-A956F5B79B7C}" type="datetimeFigureOut">
              <a:rPr lang="en-US" smtClean="0"/>
              <a:t>12/4/2020</a:t>
            </a:fld>
            <a:endParaRPr lang="en-US"/>
          </a:p>
        </p:txBody>
      </p:sp>
      <p:sp>
        <p:nvSpPr>
          <p:cNvPr id="6" name="Footer Placeholder 5">
            <a:extLst>
              <a:ext uri="{FF2B5EF4-FFF2-40B4-BE49-F238E27FC236}">
                <a16:creationId xmlns:a16="http://schemas.microsoft.com/office/drawing/2014/main" id="{DB7C58B7-F24C-4B1C-8DC7-01E8731D30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2E140B-3171-497B-B809-04FE2BB6EDA9}"/>
              </a:ext>
            </a:extLst>
          </p:cNvPr>
          <p:cNvSpPr>
            <a:spLocks noGrp="1"/>
          </p:cNvSpPr>
          <p:nvPr>
            <p:ph type="sldNum" sz="quarter" idx="12"/>
          </p:nvPr>
        </p:nvSpPr>
        <p:spPr/>
        <p:txBody>
          <a:bodyPr/>
          <a:lstStyle/>
          <a:p>
            <a:fld id="{5BE2220D-B089-4D4A-A001-5E781426EE0B}" type="slidenum">
              <a:rPr lang="en-US" smtClean="0"/>
              <a:t>‹#›</a:t>
            </a:fld>
            <a:endParaRPr lang="en-US"/>
          </a:p>
        </p:txBody>
      </p:sp>
    </p:spTree>
    <p:extLst>
      <p:ext uri="{BB962C8B-B14F-4D97-AF65-F5344CB8AC3E}">
        <p14:creationId xmlns:p14="http://schemas.microsoft.com/office/powerpoint/2010/main" val="303909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2E93-2DF3-4F1E-B2CE-BA1A19E45A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487802-0B61-4297-9D3F-425810293F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BA889B-8B2D-418E-A43D-3DE422E9D3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8CCA41-3B26-4FE7-9361-8AFF1F1C57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FCC850-4998-424A-97C5-1BC6780297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F8276A-9B8A-46AD-A539-D7F445EFB876}"/>
              </a:ext>
            </a:extLst>
          </p:cNvPr>
          <p:cNvSpPr>
            <a:spLocks noGrp="1"/>
          </p:cNvSpPr>
          <p:nvPr>
            <p:ph type="dt" sz="half" idx="10"/>
          </p:nvPr>
        </p:nvSpPr>
        <p:spPr/>
        <p:txBody>
          <a:bodyPr/>
          <a:lstStyle/>
          <a:p>
            <a:fld id="{E4549188-424C-4EAE-A1BF-A956F5B79B7C}" type="datetimeFigureOut">
              <a:rPr lang="en-US" smtClean="0"/>
              <a:t>12/4/2020</a:t>
            </a:fld>
            <a:endParaRPr lang="en-US"/>
          </a:p>
        </p:txBody>
      </p:sp>
      <p:sp>
        <p:nvSpPr>
          <p:cNvPr id="8" name="Footer Placeholder 7">
            <a:extLst>
              <a:ext uri="{FF2B5EF4-FFF2-40B4-BE49-F238E27FC236}">
                <a16:creationId xmlns:a16="http://schemas.microsoft.com/office/drawing/2014/main" id="{9C424D30-01ED-4F5A-B12F-F5CF5224B0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F029DA-D9C0-435E-828D-72AC11AB26AB}"/>
              </a:ext>
            </a:extLst>
          </p:cNvPr>
          <p:cNvSpPr>
            <a:spLocks noGrp="1"/>
          </p:cNvSpPr>
          <p:nvPr>
            <p:ph type="sldNum" sz="quarter" idx="12"/>
          </p:nvPr>
        </p:nvSpPr>
        <p:spPr/>
        <p:txBody>
          <a:bodyPr/>
          <a:lstStyle/>
          <a:p>
            <a:fld id="{5BE2220D-B089-4D4A-A001-5E781426EE0B}" type="slidenum">
              <a:rPr lang="en-US" smtClean="0"/>
              <a:t>‹#›</a:t>
            </a:fld>
            <a:endParaRPr lang="en-US"/>
          </a:p>
        </p:txBody>
      </p:sp>
    </p:spTree>
    <p:extLst>
      <p:ext uri="{BB962C8B-B14F-4D97-AF65-F5344CB8AC3E}">
        <p14:creationId xmlns:p14="http://schemas.microsoft.com/office/powerpoint/2010/main" val="322228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181F-B750-4056-B536-BC319E4E74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8B2446-2E8B-4437-90F6-C3831711C22E}"/>
              </a:ext>
            </a:extLst>
          </p:cNvPr>
          <p:cNvSpPr>
            <a:spLocks noGrp="1"/>
          </p:cNvSpPr>
          <p:nvPr>
            <p:ph type="dt" sz="half" idx="10"/>
          </p:nvPr>
        </p:nvSpPr>
        <p:spPr/>
        <p:txBody>
          <a:bodyPr/>
          <a:lstStyle/>
          <a:p>
            <a:fld id="{E4549188-424C-4EAE-A1BF-A956F5B79B7C}" type="datetimeFigureOut">
              <a:rPr lang="en-US" smtClean="0"/>
              <a:t>12/4/2020</a:t>
            </a:fld>
            <a:endParaRPr lang="en-US"/>
          </a:p>
        </p:txBody>
      </p:sp>
      <p:sp>
        <p:nvSpPr>
          <p:cNvPr id="4" name="Footer Placeholder 3">
            <a:extLst>
              <a:ext uri="{FF2B5EF4-FFF2-40B4-BE49-F238E27FC236}">
                <a16:creationId xmlns:a16="http://schemas.microsoft.com/office/drawing/2014/main" id="{E9404D88-1074-48D3-84B5-2067A2244E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B3F7B5-CF63-44AB-8C9A-3A39988E2564}"/>
              </a:ext>
            </a:extLst>
          </p:cNvPr>
          <p:cNvSpPr>
            <a:spLocks noGrp="1"/>
          </p:cNvSpPr>
          <p:nvPr>
            <p:ph type="sldNum" sz="quarter" idx="12"/>
          </p:nvPr>
        </p:nvSpPr>
        <p:spPr/>
        <p:txBody>
          <a:bodyPr/>
          <a:lstStyle/>
          <a:p>
            <a:fld id="{5BE2220D-B089-4D4A-A001-5E781426EE0B}" type="slidenum">
              <a:rPr lang="en-US" smtClean="0"/>
              <a:t>‹#›</a:t>
            </a:fld>
            <a:endParaRPr lang="en-US"/>
          </a:p>
        </p:txBody>
      </p:sp>
    </p:spTree>
    <p:extLst>
      <p:ext uri="{BB962C8B-B14F-4D97-AF65-F5344CB8AC3E}">
        <p14:creationId xmlns:p14="http://schemas.microsoft.com/office/powerpoint/2010/main" val="30269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312238-A89E-45D8-9D6A-83CAB2A3E642}"/>
              </a:ext>
            </a:extLst>
          </p:cNvPr>
          <p:cNvSpPr>
            <a:spLocks noGrp="1"/>
          </p:cNvSpPr>
          <p:nvPr>
            <p:ph type="dt" sz="half" idx="10"/>
          </p:nvPr>
        </p:nvSpPr>
        <p:spPr/>
        <p:txBody>
          <a:bodyPr/>
          <a:lstStyle/>
          <a:p>
            <a:fld id="{E4549188-424C-4EAE-A1BF-A956F5B79B7C}" type="datetimeFigureOut">
              <a:rPr lang="en-US" smtClean="0"/>
              <a:t>12/4/2020</a:t>
            </a:fld>
            <a:endParaRPr lang="en-US"/>
          </a:p>
        </p:txBody>
      </p:sp>
      <p:sp>
        <p:nvSpPr>
          <p:cNvPr id="3" name="Footer Placeholder 2">
            <a:extLst>
              <a:ext uri="{FF2B5EF4-FFF2-40B4-BE49-F238E27FC236}">
                <a16:creationId xmlns:a16="http://schemas.microsoft.com/office/drawing/2014/main" id="{8726FBF8-4E34-41C6-B641-4B1D4195CB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B3532-606C-4CF2-AE55-B5C6E3987469}"/>
              </a:ext>
            </a:extLst>
          </p:cNvPr>
          <p:cNvSpPr>
            <a:spLocks noGrp="1"/>
          </p:cNvSpPr>
          <p:nvPr>
            <p:ph type="sldNum" sz="quarter" idx="12"/>
          </p:nvPr>
        </p:nvSpPr>
        <p:spPr/>
        <p:txBody>
          <a:bodyPr/>
          <a:lstStyle/>
          <a:p>
            <a:fld id="{5BE2220D-B089-4D4A-A001-5E781426EE0B}" type="slidenum">
              <a:rPr lang="en-US" smtClean="0"/>
              <a:t>‹#›</a:t>
            </a:fld>
            <a:endParaRPr lang="en-US"/>
          </a:p>
        </p:txBody>
      </p:sp>
    </p:spTree>
    <p:extLst>
      <p:ext uri="{BB962C8B-B14F-4D97-AF65-F5344CB8AC3E}">
        <p14:creationId xmlns:p14="http://schemas.microsoft.com/office/powerpoint/2010/main" val="3577109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E95C-32B7-4CCA-9932-8F97AD18B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1C15ED-0C76-4665-90C3-FF502DF3B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588F4A-B62A-4C90-A855-084A6020D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587441-3E17-4BF0-BD02-66879C85099B}"/>
              </a:ext>
            </a:extLst>
          </p:cNvPr>
          <p:cNvSpPr>
            <a:spLocks noGrp="1"/>
          </p:cNvSpPr>
          <p:nvPr>
            <p:ph type="dt" sz="half" idx="10"/>
          </p:nvPr>
        </p:nvSpPr>
        <p:spPr/>
        <p:txBody>
          <a:bodyPr/>
          <a:lstStyle/>
          <a:p>
            <a:fld id="{E4549188-424C-4EAE-A1BF-A956F5B79B7C}" type="datetimeFigureOut">
              <a:rPr lang="en-US" smtClean="0"/>
              <a:t>12/4/2020</a:t>
            </a:fld>
            <a:endParaRPr lang="en-US"/>
          </a:p>
        </p:txBody>
      </p:sp>
      <p:sp>
        <p:nvSpPr>
          <p:cNvPr id="6" name="Footer Placeholder 5">
            <a:extLst>
              <a:ext uri="{FF2B5EF4-FFF2-40B4-BE49-F238E27FC236}">
                <a16:creationId xmlns:a16="http://schemas.microsoft.com/office/drawing/2014/main" id="{39867A6E-CFB3-43B0-ADAB-C644CD8A2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8FEE99-D313-4508-AC87-A5399851EF6A}"/>
              </a:ext>
            </a:extLst>
          </p:cNvPr>
          <p:cNvSpPr>
            <a:spLocks noGrp="1"/>
          </p:cNvSpPr>
          <p:nvPr>
            <p:ph type="sldNum" sz="quarter" idx="12"/>
          </p:nvPr>
        </p:nvSpPr>
        <p:spPr/>
        <p:txBody>
          <a:bodyPr/>
          <a:lstStyle/>
          <a:p>
            <a:fld id="{5BE2220D-B089-4D4A-A001-5E781426EE0B}" type="slidenum">
              <a:rPr lang="en-US" smtClean="0"/>
              <a:t>‹#›</a:t>
            </a:fld>
            <a:endParaRPr lang="en-US"/>
          </a:p>
        </p:txBody>
      </p:sp>
    </p:spTree>
    <p:extLst>
      <p:ext uri="{BB962C8B-B14F-4D97-AF65-F5344CB8AC3E}">
        <p14:creationId xmlns:p14="http://schemas.microsoft.com/office/powerpoint/2010/main" val="301556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9FD3-59BB-4603-8DEF-023B5554B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44F68A-9D08-48C7-9944-A951B9ED49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64E559-20CA-4D5A-BAC8-CF1D0BD9B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E26C4-B483-4757-9FD9-0F7493F5263A}"/>
              </a:ext>
            </a:extLst>
          </p:cNvPr>
          <p:cNvSpPr>
            <a:spLocks noGrp="1"/>
          </p:cNvSpPr>
          <p:nvPr>
            <p:ph type="dt" sz="half" idx="10"/>
          </p:nvPr>
        </p:nvSpPr>
        <p:spPr/>
        <p:txBody>
          <a:bodyPr/>
          <a:lstStyle/>
          <a:p>
            <a:fld id="{E4549188-424C-4EAE-A1BF-A956F5B79B7C}" type="datetimeFigureOut">
              <a:rPr lang="en-US" smtClean="0"/>
              <a:t>12/4/2020</a:t>
            </a:fld>
            <a:endParaRPr lang="en-US"/>
          </a:p>
        </p:txBody>
      </p:sp>
      <p:sp>
        <p:nvSpPr>
          <p:cNvPr id="6" name="Footer Placeholder 5">
            <a:extLst>
              <a:ext uri="{FF2B5EF4-FFF2-40B4-BE49-F238E27FC236}">
                <a16:creationId xmlns:a16="http://schemas.microsoft.com/office/drawing/2014/main" id="{174E1D32-AD79-4F04-8F13-DE937BD486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00E194-695C-4865-80C4-A772D422E5AD}"/>
              </a:ext>
            </a:extLst>
          </p:cNvPr>
          <p:cNvSpPr>
            <a:spLocks noGrp="1"/>
          </p:cNvSpPr>
          <p:nvPr>
            <p:ph type="sldNum" sz="quarter" idx="12"/>
          </p:nvPr>
        </p:nvSpPr>
        <p:spPr/>
        <p:txBody>
          <a:bodyPr/>
          <a:lstStyle/>
          <a:p>
            <a:fld id="{5BE2220D-B089-4D4A-A001-5E781426EE0B}" type="slidenum">
              <a:rPr lang="en-US" smtClean="0"/>
              <a:t>‹#›</a:t>
            </a:fld>
            <a:endParaRPr lang="en-US"/>
          </a:p>
        </p:txBody>
      </p:sp>
    </p:spTree>
    <p:extLst>
      <p:ext uri="{BB962C8B-B14F-4D97-AF65-F5344CB8AC3E}">
        <p14:creationId xmlns:p14="http://schemas.microsoft.com/office/powerpoint/2010/main" val="198321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A702F9-969D-47FB-B2A3-4BA693F23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E60F3F-9828-4C5E-8BF1-FD3C9FC2A8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4DE07-FA28-48C2-BB57-31C4EF7B26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49188-424C-4EAE-A1BF-A956F5B79B7C}" type="datetimeFigureOut">
              <a:rPr lang="en-US" smtClean="0"/>
              <a:t>12/4/2020</a:t>
            </a:fld>
            <a:endParaRPr lang="en-US"/>
          </a:p>
        </p:txBody>
      </p:sp>
      <p:sp>
        <p:nvSpPr>
          <p:cNvPr id="5" name="Footer Placeholder 4">
            <a:extLst>
              <a:ext uri="{FF2B5EF4-FFF2-40B4-BE49-F238E27FC236}">
                <a16:creationId xmlns:a16="http://schemas.microsoft.com/office/drawing/2014/main" id="{85A662AC-EDB8-4323-AB2D-C8E896E5A0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111016-7AEE-4C38-AC0F-A5B93B4CE7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2220D-B089-4D4A-A001-5E781426EE0B}" type="slidenum">
              <a:rPr lang="en-US" smtClean="0"/>
              <a:t>‹#›</a:t>
            </a:fld>
            <a:endParaRPr lang="en-US"/>
          </a:p>
        </p:txBody>
      </p:sp>
    </p:spTree>
    <p:extLst>
      <p:ext uri="{BB962C8B-B14F-4D97-AF65-F5344CB8AC3E}">
        <p14:creationId xmlns:p14="http://schemas.microsoft.com/office/powerpoint/2010/main" val="2682600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presentation/d/1t9aMap8s8eRGugYrbFsDP9SzWLNSBy7KyAOhzp_WtPA/edit#slide=id.ga704190b4f_0_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reate.kahoot.it/share/macbeth/5daf5c2a-b72f-4a94-9e4c-28120b33358d"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3AE4BB4-909C-4873-97B8-179CA82BCE83}"/>
              </a:ext>
            </a:extLst>
          </p:cNvPr>
          <p:cNvSpPr>
            <a:spLocks noGrp="1"/>
          </p:cNvSpPr>
          <p:nvPr>
            <p:ph type="ctrTitle"/>
          </p:nvPr>
        </p:nvSpPr>
        <p:spPr>
          <a:xfrm>
            <a:off x="1524000" y="2776538"/>
            <a:ext cx="9144000" cy="1381188"/>
          </a:xfrm>
        </p:spPr>
        <p:txBody>
          <a:bodyPr anchor="ctr">
            <a:normAutofit/>
          </a:bodyPr>
          <a:lstStyle/>
          <a:p>
            <a:r>
              <a:rPr lang="en-US" sz="4000" dirty="0">
                <a:solidFill>
                  <a:schemeClr val="bg2"/>
                </a:solidFill>
                <a:latin typeface="Aldhabi" panose="020B0604020202020204" pitchFamily="2" charset="-78"/>
                <a:cs typeface="Aldhabi" panose="020B0604020202020204" pitchFamily="2" charset="-78"/>
              </a:rPr>
              <a:t>Mr. Pitt and Mr. Reiter’s</a:t>
            </a:r>
            <a:br>
              <a:rPr lang="en-US" sz="4000" dirty="0">
                <a:solidFill>
                  <a:schemeClr val="bg2"/>
                </a:solidFill>
                <a:latin typeface="Aldhabi" panose="020B0604020202020204" pitchFamily="2" charset="-78"/>
                <a:cs typeface="Aldhabi" panose="020B0604020202020204" pitchFamily="2" charset="-78"/>
              </a:rPr>
            </a:br>
            <a:r>
              <a:rPr lang="en-US" sz="4000" dirty="0">
                <a:solidFill>
                  <a:schemeClr val="bg2"/>
                </a:solidFill>
                <a:latin typeface="Aldhabi" panose="020B0604020202020204" pitchFamily="2" charset="-78"/>
                <a:cs typeface="Aldhabi" panose="020B0604020202020204" pitchFamily="2" charset="-78"/>
              </a:rPr>
              <a:t>Remote – Hybrid Update</a:t>
            </a:r>
          </a:p>
        </p:txBody>
      </p:sp>
      <p:sp>
        <p:nvSpPr>
          <p:cNvPr id="3" name="Subtitle 2">
            <a:extLst>
              <a:ext uri="{FF2B5EF4-FFF2-40B4-BE49-F238E27FC236}">
                <a16:creationId xmlns:a16="http://schemas.microsoft.com/office/drawing/2014/main" id="{D92B2258-9DB9-42DA-9EFF-D4D11D18D7CB}"/>
              </a:ext>
            </a:extLst>
          </p:cNvPr>
          <p:cNvSpPr>
            <a:spLocks noGrp="1"/>
          </p:cNvSpPr>
          <p:nvPr>
            <p:ph type="subTitle" idx="1"/>
          </p:nvPr>
        </p:nvSpPr>
        <p:spPr>
          <a:xfrm>
            <a:off x="1524000" y="4495799"/>
            <a:ext cx="9144000" cy="1828800"/>
          </a:xfrm>
        </p:spPr>
        <p:txBody>
          <a:bodyPr>
            <a:normAutofit fontScale="92500" lnSpcReduction="20000"/>
          </a:bodyPr>
          <a:lstStyle/>
          <a:p>
            <a:endParaRPr lang="en-US" sz="1400" dirty="0">
              <a:latin typeface="Aldhabi" panose="01000000000000000000" pitchFamily="2" charset="-78"/>
              <a:cs typeface="Aldhabi" panose="01000000000000000000" pitchFamily="2" charset="-78"/>
            </a:endParaRPr>
          </a:p>
          <a:p>
            <a:pPr marL="514350" indent="-514350">
              <a:buAutoNum type="arabicParenR"/>
            </a:pPr>
            <a:r>
              <a:rPr lang="en-US" sz="3800" dirty="0">
                <a:latin typeface="Aldhabi" panose="01000000000000000000" pitchFamily="2" charset="-78"/>
                <a:cs typeface="Aldhabi" panose="01000000000000000000" pitchFamily="2" charset="-78"/>
              </a:rPr>
              <a:t>National Honor Society</a:t>
            </a:r>
          </a:p>
          <a:p>
            <a:pPr marL="514350" indent="-514350">
              <a:buAutoNum type="arabicParenR"/>
            </a:pPr>
            <a:r>
              <a:rPr lang="en-US" sz="3800" dirty="0">
                <a:latin typeface="Aldhabi" panose="01000000000000000000" pitchFamily="2" charset="-78"/>
                <a:cs typeface="Aldhabi" panose="01000000000000000000" pitchFamily="2" charset="-78"/>
              </a:rPr>
              <a:t>Establishing a Virtual Community</a:t>
            </a:r>
          </a:p>
          <a:p>
            <a:pPr marL="514350" indent="-514350">
              <a:buAutoNum type="arabicParenR"/>
            </a:pPr>
            <a:r>
              <a:rPr lang="en-US" sz="3800" dirty="0">
                <a:latin typeface="Aldhabi" panose="01000000000000000000" pitchFamily="2" charset="-78"/>
                <a:cs typeface="Aldhabi" panose="01000000000000000000" pitchFamily="2" charset="-78"/>
              </a:rPr>
              <a:t>Virtual Best-Practices</a:t>
            </a:r>
          </a:p>
        </p:txBody>
      </p:sp>
    </p:spTree>
    <p:extLst>
      <p:ext uri="{BB962C8B-B14F-4D97-AF65-F5344CB8AC3E}">
        <p14:creationId xmlns:p14="http://schemas.microsoft.com/office/powerpoint/2010/main" val="12032840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8BE9A7-9167-4A29-AA9C-7085D9BCC056}"/>
              </a:ext>
            </a:extLst>
          </p:cNvPr>
          <p:cNvSpPr>
            <a:spLocks noGrp="1"/>
          </p:cNvSpPr>
          <p:nvPr>
            <p:ph type="title"/>
          </p:nvPr>
        </p:nvSpPr>
        <p:spPr>
          <a:xfrm>
            <a:off x="640079" y="2053641"/>
            <a:ext cx="3669161" cy="2760098"/>
          </a:xfrm>
        </p:spPr>
        <p:txBody>
          <a:bodyPr>
            <a:normAutofit fontScale="90000"/>
          </a:bodyPr>
          <a:lstStyle/>
          <a:p>
            <a:r>
              <a:rPr lang="en-US" sz="3200" dirty="0">
                <a:solidFill>
                  <a:srgbClr val="FFFFFF"/>
                </a:solidFill>
                <a:latin typeface="Aldhabi" panose="01000000000000000000" pitchFamily="2" charset="-78"/>
                <a:cs typeface="Aldhabi" panose="01000000000000000000" pitchFamily="2" charset="-78"/>
              </a:rPr>
              <a:t>Mr. Pitt’s 10</a:t>
            </a:r>
            <a:r>
              <a:rPr lang="en-US" sz="3200" baseline="30000" dirty="0">
                <a:solidFill>
                  <a:srgbClr val="FFFFFF"/>
                </a:solidFill>
                <a:latin typeface="Aldhabi" panose="01000000000000000000" pitchFamily="2" charset="-78"/>
                <a:cs typeface="Aldhabi" panose="01000000000000000000" pitchFamily="2" charset="-78"/>
              </a:rPr>
              <a:t>th</a:t>
            </a:r>
            <a:r>
              <a:rPr lang="en-US" sz="3200" dirty="0">
                <a:solidFill>
                  <a:srgbClr val="FFFFFF"/>
                </a:solidFill>
                <a:latin typeface="Aldhabi" panose="01000000000000000000" pitchFamily="2" charset="-78"/>
                <a:cs typeface="Aldhabi" panose="01000000000000000000" pitchFamily="2" charset="-78"/>
              </a:rPr>
              <a:t> graders recognized that their small groups did not have to be confined to their specific class. They decided to create groups with students in other periods, too.</a:t>
            </a:r>
          </a:p>
        </p:txBody>
      </p:sp>
      <p:sp>
        <p:nvSpPr>
          <p:cNvPr id="3" name="Content Placeholder 2">
            <a:extLst>
              <a:ext uri="{FF2B5EF4-FFF2-40B4-BE49-F238E27FC236}">
                <a16:creationId xmlns:a16="http://schemas.microsoft.com/office/drawing/2014/main" id="{8F108236-25F5-47C7-969E-E894363714FC}"/>
              </a:ext>
            </a:extLst>
          </p:cNvPr>
          <p:cNvSpPr>
            <a:spLocks noGrp="1"/>
          </p:cNvSpPr>
          <p:nvPr>
            <p:ph idx="1"/>
          </p:nvPr>
        </p:nvSpPr>
        <p:spPr>
          <a:xfrm>
            <a:off x="6090574" y="801866"/>
            <a:ext cx="5306084" cy="5230634"/>
          </a:xfrm>
        </p:spPr>
        <p:txBody>
          <a:bodyPr anchor="ctr">
            <a:normAutofit/>
          </a:bodyPr>
          <a:lstStyle/>
          <a:p>
            <a:pPr algn="ctr"/>
            <a:r>
              <a:rPr lang="en-US" sz="2400" dirty="0">
                <a:solidFill>
                  <a:schemeClr val="accent1"/>
                </a:solidFill>
                <a:latin typeface="Aldhabi" panose="01000000000000000000" pitchFamily="2" charset="-78"/>
                <a:cs typeface="Aldhabi" panose="01000000000000000000" pitchFamily="2" charset="-78"/>
              </a:rPr>
              <a:t>The </a:t>
            </a:r>
            <a:r>
              <a:rPr lang="en-US" sz="2400" u="sng" dirty="0">
                <a:solidFill>
                  <a:schemeClr val="accent1"/>
                </a:solidFill>
                <a:latin typeface="Aldhabi" panose="01000000000000000000" pitchFamily="2" charset="-78"/>
                <a:cs typeface="Aldhabi" panose="01000000000000000000" pitchFamily="2" charset="-78"/>
              </a:rPr>
              <a:t>Misanthrope</a:t>
            </a:r>
            <a:r>
              <a:rPr lang="en-US" sz="2400" dirty="0">
                <a:solidFill>
                  <a:schemeClr val="accent1"/>
                </a:solidFill>
                <a:latin typeface="Aldhabi" panose="01000000000000000000" pitchFamily="2" charset="-78"/>
                <a:cs typeface="Aldhabi" panose="01000000000000000000" pitchFamily="2" charset="-78"/>
              </a:rPr>
              <a:t> by Moliere</a:t>
            </a:r>
          </a:p>
          <a:p>
            <a:pPr algn="ctr"/>
            <a:r>
              <a:rPr lang="en-US" sz="2400" dirty="0">
                <a:solidFill>
                  <a:schemeClr val="accent1"/>
                </a:solidFill>
                <a:latin typeface="Aldhabi" panose="01000000000000000000" pitchFamily="2" charset="-78"/>
                <a:cs typeface="Aldhabi" panose="01000000000000000000" pitchFamily="2" charset="-78"/>
              </a:rPr>
              <a:t>Curriculum Development Projects</a:t>
            </a:r>
            <a:r>
              <a:rPr lang="en-US" sz="2400" dirty="0" smtClean="0">
                <a:solidFill>
                  <a:schemeClr val="accent1"/>
                </a:solidFill>
                <a:latin typeface="Aldhabi" panose="01000000000000000000" pitchFamily="2" charset="-78"/>
                <a:cs typeface="Aldhabi" panose="01000000000000000000" pitchFamily="2" charset="-78"/>
              </a:rPr>
              <a:t>:</a:t>
            </a:r>
          </a:p>
          <a:p>
            <a:pPr algn="ctr"/>
            <a:endParaRPr lang="en-US" sz="2400" dirty="0">
              <a:solidFill>
                <a:schemeClr val="accent1"/>
              </a:solidFill>
              <a:latin typeface="Aldhabi" panose="01000000000000000000" pitchFamily="2" charset="-78"/>
              <a:cs typeface="Aldhabi" panose="01000000000000000000" pitchFamily="2" charset="-78"/>
            </a:endParaRPr>
          </a:p>
          <a:p>
            <a:pPr marL="0" indent="0" algn="ctr">
              <a:buNone/>
            </a:pPr>
            <a:r>
              <a:rPr lang="en-US" sz="2400" dirty="0" smtClean="0">
                <a:solidFill>
                  <a:schemeClr val="accent1"/>
                </a:solidFill>
                <a:latin typeface="Aldhabi" panose="01000000000000000000" pitchFamily="2" charset="-78"/>
                <a:cs typeface="Aldhabi" panose="01000000000000000000" pitchFamily="2" charset="-78"/>
                <a:hlinkClick r:id="rId3"/>
              </a:rPr>
              <a:t>Sample Project</a:t>
            </a:r>
            <a:endParaRPr lang="en-US" sz="2400" dirty="0" smtClean="0">
              <a:solidFill>
                <a:schemeClr val="accent1"/>
              </a:solidFill>
              <a:latin typeface="Aldhabi" panose="01000000000000000000" pitchFamily="2" charset="-78"/>
              <a:cs typeface="Aldhabi" panose="01000000000000000000" pitchFamily="2" charset="-78"/>
            </a:endParaRPr>
          </a:p>
          <a:p>
            <a:pPr marL="0" indent="0" algn="ctr">
              <a:buNone/>
            </a:pPr>
            <a:endParaRPr lang="en-US" sz="2400" dirty="0">
              <a:solidFill>
                <a:schemeClr val="accent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478632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30583E-D713-4163-AF64-AEC91C5E72A1}"/>
              </a:ext>
            </a:extLst>
          </p:cNvPr>
          <p:cNvSpPr>
            <a:spLocks noGrp="1"/>
          </p:cNvSpPr>
          <p:nvPr>
            <p:ph type="title"/>
          </p:nvPr>
        </p:nvSpPr>
        <p:spPr>
          <a:xfrm>
            <a:off x="3045368" y="1668162"/>
            <a:ext cx="6105194" cy="4534930"/>
          </a:xfrm>
        </p:spPr>
        <p:txBody>
          <a:bodyPr vert="horz" lIns="91440" tIns="45720" rIns="91440" bIns="45720" rtlCol="0" anchor="b">
            <a:normAutofit fontScale="90000"/>
          </a:bodyPr>
          <a:lstStyle/>
          <a:p>
            <a:pPr algn="ctr"/>
            <a:r>
              <a:rPr lang="en-US" kern="1200" dirty="0" smtClean="0">
                <a:solidFill>
                  <a:srgbClr val="FFFFFF"/>
                </a:solidFill>
                <a:latin typeface="Aldhabi" panose="01000000000000000000" pitchFamily="2" charset="-78"/>
                <a:cs typeface="Aldhabi" panose="01000000000000000000" pitchFamily="2" charset="-78"/>
              </a:rPr>
              <a:t>“The </a:t>
            </a:r>
            <a:r>
              <a:rPr lang="en-US" kern="1200" dirty="0">
                <a:solidFill>
                  <a:srgbClr val="FFFFFF"/>
                </a:solidFill>
                <a:latin typeface="Aldhabi" panose="01000000000000000000" pitchFamily="2" charset="-78"/>
                <a:cs typeface="Aldhabi" panose="01000000000000000000" pitchFamily="2" charset="-78"/>
              </a:rPr>
              <a:t>Arlington Central School District mission is to empower all students to be self-directed, lifelong learners, who willingly contribute to their community, and lead passionate, purposeful lives</a:t>
            </a:r>
            <a:r>
              <a:rPr lang="en-US" kern="1200" dirty="0" smtClean="0">
                <a:solidFill>
                  <a:srgbClr val="FFFFFF"/>
                </a:solidFill>
                <a:latin typeface="Aldhabi" panose="01000000000000000000" pitchFamily="2" charset="-78"/>
                <a:cs typeface="Aldhabi" panose="01000000000000000000" pitchFamily="2" charset="-78"/>
              </a:rPr>
              <a:t>.”</a:t>
            </a:r>
            <a:endParaRPr lang="en-US" kern="1200" dirty="0">
              <a:solidFill>
                <a:srgbClr val="FFFFFF"/>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490218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A19138C-5CD5-474A-919B-BF87E68B0640}"/>
              </a:ext>
            </a:extLst>
          </p:cNvPr>
          <p:cNvSpPr>
            <a:spLocks noGrp="1"/>
          </p:cNvSpPr>
          <p:nvPr>
            <p:ph type="title"/>
          </p:nvPr>
        </p:nvSpPr>
        <p:spPr>
          <a:xfrm>
            <a:off x="640079" y="2053641"/>
            <a:ext cx="3669161" cy="2760098"/>
          </a:xfrm>
        </p:spPr>
        <p:txBody>
          <a:bodyPr>
            <a:normAutofit fontScale="90000"/>
          </a:bodyPr>
          <a:lstStyle/>
          <a:p>
            <a:pPr algn="ctr"/>
            <a:r>
              <a:rPr lang="en-US" dirty="0">
                <a:solidFill>
                  <a:srgbClr val="FFFFFF"/>
                </a:solidFill>
                <a:latin typeface="Aldhabi" panose="01000000000000000000" pitchFamily="2" charset="-78"/>
                <a:cs typeface="Aldhabi" panose="01000000000000000000" pitchFamily="2" charset="-78"/>
              </a:rPr>
              <a:t>National Honor Society</a:t>
            </a:r>
            <a:br>
              <a:rPr lang="en-US" dirty="0">
                <a:solidFill>
                  <a:srgbClr val="FFFFFF"/>
                </a:solidFill>
                <a:latin typeface="Aldhabi" panose="01000000000000000000" pitchFamily="2" charset="-78"/>
                <a:cs typeface="Aldhabi" panose="01000000000000000000" pitchFamily="2" charset="-78"/>
              </a:rPr>
            </a:br>
            <a:r>
              <a:rPr lang="en-US" dirty="0">
                <a:solidFill>
                  <a:srgbClr val="FFFFFF"/>
                </a:solidFill>
                <a:latin typeface="Aldhabi" panose="01000000000000000000" pitchFamily="2" charset="-78"/>
                <a:cs typeface="Aldhabi" panose="01000000000000000000" pitchFamily="2" charset="-78"/>
              </a:rPr>
              <a:t>Anchors Chapter</a:t>
            </a:r>
            <a:br>
              <a:rPr lang="en-US" dirty="0">
                <a:solidFill>
                  <a:srgbClr val="FFFFFF"/>
                </a:solidFill>
                <a:latin typeface="Aldhabi" panose="01000000000000000000" pitchFamily="2" charset="-78"/>
                <a:cs typeface="Aldhabi" panose="01000000000000000000" pitchFamily="2" charset="-78"/>
              </a:rPr>
            </a:br>
            <a:r>
              <a:rPr lang="en-US" dirty="0" smtClean="0">
                <a:solidFill>
                  <a:srgbClr val="FFFFFF"/>
                </a:solidFill>
                <a:latin typeface="Aldhabi" panose="01000000000000000000" pitchFamily="2" charset="-78"/>
                <a:cs typeface="Aldhabi" panose="01000000000000000000" pitchFamily="2" charset="-78"/>
              </a:rPr>
              <a:t>2020 - 2021</a:t>
            </a:r>
            <a:endParaRPr lang="en-US" dirty="0">
              <a:solidFill>
                <a:srgbClr val="FFFFFF"/>
              </a:solidFill>
              <a:latin typeface="Aldhabi" panose="01000000000000000000" pitchFamily="2" charset="-78"/>
              <a:cs typeface="Aldhabi" panose="01000000000000000000" pitchFamily="2" charset="-78"/>
            </a:endParaRPr>
          </a:p>
        </p:txBody>
      </p:sp>
      <p:pic>
        <p:nvPicPr>
          <p:cNvPr id="5" name="Content Placeholder 4" descr="Logo&#10;&#10;Description automatically generated">
            <a:extLst>
              <a:ext uri="{FF2B5EF4-FFF2-40B4-BE49-F238E27FC236}">
                <a16:creationId xmlns:a16="http://schemas.microsoft.com/office/drawing/2014/main" id="{1085FC12-A729-4593-B680-4B8A92135E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70155" y="257175"/>
            <a:ext cx="1866900" cy="2457450"/>
          </a:xfrm>
        </p:spPr>
      </p:pic>
      <p:sp>
        <p:nvSpPr>
          <p:cNvPr id="6" name="TextBox 5">
            <a:extLst>
              <a:ext uri="{FF2B5EF4-FFF2-40B4-BE49-F238E27FC236}">
                <a16:creationId xmlns:a16="http://schemas.microsoft.com/office/drawing/2014/main" id="{89074355-2B7F-4322-8559-C52059E5108D}"/>
              </a:ext>
            </a:extLst>
          </p:cNvPr>
          <p:cNvSpPr txBox="1"/>
          <p:nvPr/>
        </p:nvSpPr>
        <p:spPr>
          <a:xfrm>
            <a:off x="5638799" y="2971800"/>
            <a:ext cx="6238875" cy="2862322"/>
          </a:xfrm>
          <a:prstGeom prst="rect">
            <a:avLst/>
          </a:prstGeom>
          <a:noFill/>
        </p:spPr>
        <p:txBody>
          <a:bodyPr wrap="square" rtlCol="0">
            <a:spAutoFit/>
          </a:bodyPr>
          <a:lstStyle/>
          <a:p>
            <a:pPr marL="285750" indent="-285750">
              <a:buFont typeface="Arial" panose="020B0604020202020204" pitchFamily="34" charset="0"/>
              <a:buChar char="•"/>
            </a:pPr>
            <a:r>
              <a:rPr lang="en-US" dirty="0"/>
              <a:t>Developed an electronic application process </a:t>
            </a:r>
          </a:p>
          <a:p>
            <a:pPr marL="285750" indent="-285750">
              <a:buFont typeface="Arial" panose="020B0604020202020204" pitchFamily="34" charset="0"/>
              <a:buChar char="•"/>
            </a:pPr>
            <a:r>
              <a:rPr lang="en-US" dirty="0"/>
              <a:t>Established an NHS Google Classroom for communication</a:t>
            </a:r>
          </a:p>
          <a:p>
            <a:pPr marL="285750" indent="-285750">
              <a:buFont typeface="Arial" panose="020B0604020202020204" pitchFamily="34" charset="0"/>
              <a:buChar char="•"/>
            </a:pPr>
            <a:r>
              <a:rPr lang="en-US" dirty="0"/>
              <a:t>Held first virtual meeting… with over 100 students</a:t>
            </a:r>
          </a:p>
          <a:p>
            <a:pPr marL="285750" indent="-285750">
              <a:buFont typeface="Arial" panose="020B0604020202020204" pitchFamily="34" charset="0"/>
              <a:buChar char="•"/>
            </a:pPr>
            <a:r>
              <a:rPr lang="en-US" dirty="0"/>
              <a:t>Working with D.O.T (Dutchess-Orange Tutoring), a not-for-profit, created and run by AHS alumni and current </a:t>
            </a:r>
            <a:r>
              <a:rPr lang="en-US" dirty="0" smtClean="0"/>
              <a:t>students</a:t>
            </a:r>
            <a:endParaRPr lang="en-US" dirty="0"/>
          </a:p>
          <a:p>
            <a:pPr marL="285750" indent="-285750">
              <a:buFont typeface="Arial" panose="020B0604020202020204" pitchFamily="34" charset="0"/>
              <a:buChar char="•"/>
            </a:pPr>
            <a:r>
              <a:rPr lang="en-US" dirty="0"/>
              <a:t>NHS officer elections are currently underway</a:t>
            </a:r>
          </a:p>
          <a:p>
            <a:pPr marL="285750" indent="-285750">
              <a:buFont typeface="Arial" panose="020B0604020202020204" pitchFamily="34" charset="0"/>
              <a:buChar char="•"/>
            </a:pPr>
            <a:r>
              <a:rPr lang="en-US" dirty="0"/>
              <a:t>NHS certificates have been signed and are ready for </a:t>
            </a:r>
            <a:r>
              <a:rPr lang="en-US" dirty="0" smtClean="0"/>
              <a:t>distribution</a:t>
            </a:r>
            <a:endParaRPr lang="en-US" dirty="0"/>
          </a:p>
          <a:p>
            <a:pPr marL="285750" indent="-285750">
              <a:buFont typeface="Arial" panose="020B0604020202020204" pitchFamily="34" charset="0"/>
              <a:buChar char="•"/>
            </a:pPr>
            <a:r>
              <a:rPr lang="en-US" dirty="0"/>
              <a:t>Our sincere appreciation and thanks to Patty Coppola for helping us in </a:t>
            </a:r>
            <a:r>
              <a:rPr lang="en-US" dirty="0" smtClean="0"/>
              <a:t>innumerable </a:t>
            </a:r>
            <a:r>
              <a:rPr lang="en-US" dirty="0"/>
              <a:t>ways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3570054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taking a selfie in a mirror&#10;&#10;Description automatically generated">
            <a:extLst>
              <a:ext uri="{FF2B5EF4-FFF2-40B4-BE49-F238E27FC236}">
                <a16:creationId xmlns:a16="http://schemas.microsoft.com/office/drawing/2014/main" id="{802A314C-7F7D-4362-A44E-99218B344F1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072" r="1" b="1377"/>
          <a:stretch/>
        </p:blipFill>
        <p:spPr>
          <a:xfrm rot="10800000">
            <a:off x="1127092" y="1286934"/>
            <a:ext cx="5923937" cy="4259480"/>
          </a:xfrm>
          <a:prstGeom prst="rect">
            <a:avLst/>
          </a:prstGeom>
        </p:spPr>
      </p:pic>
      <p:sp>
        <p:nvSpPr>
          <p:cNvPr id="20" name="Rectangle 19">
            <a:extLst>
              <a:ext uri="{FF2B5EF4-FFF2-40B4-BE49-F238E27FC236}">
                <a16:creationId xmlns:a16="http://schemas.microsoft.com/office/drawing/2014/main" id="{F5493CFF-E43B-4B10-ACE1-C8A1246629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576533-9438-472D-A41E-B2CA116FF9BA}"/>
              </a:ext>
            </a:extLst>
          </p:cNvPr>
          <p:cNvSpPr>
            <a:spLocks noGrp="1"/>
          </p:cNvSpPr>
          <p:nvPr>
            <p:ph type="title"/>
          </p:nvPr>
        </p:nvSpPr>
        <p:spPr>
          <a:xfrm>
            <a:off x="8258175" y="643468"/>
            <a:ext cx="3752849" cy="1274110"/>
          </a:xfrm>
        </p:spPr>
        <p:txBody>
          <a:bodyPr anchor="b">
            <a:normAutofit fontScale="90000"/>
          </a:bodyPr>
          <a:lstStyle/>
          <a:p>
            <a:pPr algn="ctr"/>
            <a:r>
              <a:rPr lang="en-US" dirty="0">
                <a:solidFill>
                  <a:schemeClr val="bg1"/>
                </a:solidFill>
                <a:latin typeface="Aldhabi" panose="01000000000000000000" pitchFamily="2" charset="-78"/>
                <a:cs typeface="Aldhabi" panose="01000000000000000000" pitchFamily="2" charset="-78"/>
              </a:rPr>
              <a:t>Mr. Pitt’s “Author Wall”</a:t>
            </a:r>
          </a:p>
        </p:txBody>
      </p:sp>
      <p:sp>
        <p:nvSpPr>
          <p:cNvPr id="9" name="Content Placeholder 8">
            <a:extLst>
              <a:ext uri="{FF2B5EF4-FFF2-40B4-BE49-F238E27FC236}">
                <a16:creationId xmlns:a16="http://schemas.microsoft.com/office/drawing/2014/main" id="{9317AB34-C88A-49B4-B10A-497D9B0E09CF}"/>
              </a:ext>
            </a:extLst>
          </p:cNvPr>
          <p:cNvSpPr>
            <a:spLocks noGrp="1"/>
          </p:cNvSpPr>
          <p:nvPr>
            <p:ph idx="1"/>
          </p:nvPr>
        </p:nvSpPr>
        <p:spPr>
          <a:xfrm>
            <a:off x="8129873" y="2290440"/>
            <a:ext cx="3881151" cy="2281560"/>
          </a:xfrm>
        </p:spPr>
        <p:txBody>
          <a:bodyPr>
            <a:normAutofit fontScale="85000" lnSpcReduction="20000"/>
          </a:bodyPr>
          <a:lstStyle/>
          <a:p>
            <a:pPr marL="0" indent="0">
              <a:buNone/>
            </a:pPr>
            <a:endParaRPr lang="en-US" sz="1800" dirty="0">
              <a:solidFill>
                <a:schemeClr val="bg1"/>
              </a:solidFill>
              <a:latin typeface="Aldhabi" panose="01000000000000000000" pitchFamily="2" charset="-78"/>
              <a:cs typeface="Aldhabi" panose="01000000000000000000" pitchFamily="2" charset="-78"/>
            </a:endParaRPr>
          </a:p>
          <a:p>
            <a:pPr algn="ctr"/>
            <a:r>
              <a:rPr lang="en-US" dirty="0">
                <a:solidFill>
                  <a:schemeClr val="bg1"/>
                </a:solidFill>
                <a:latin typeface="Aldhabi" panose="01000000000000000000" pitchFamily="2" charset="-78"/>
                <a:cs typeface="Aldhabi" panose="01000000000000000000" pitchFamily="2" charset="-78"/>
              </a:rPr>
              <a:t>Every few days a new author is added</a:t>
            </a:r>
          </a:p>
          <a:p>
            <a:pPr algn="ctr"/>
            <a:r>
              <a:rPr lang="en-US" dirty="0">
                <a:solidFill>
                  <a:schemeClr val="bg1"/>
                </a:solidFill>
                <a:latin typeface="Aldhabi" panose="01000000000000000000" pitchFamily="2" charset="-78"/>
                <a:cs typeface="Aldhabi" panose="01000000000000000000" pitchFamily="2" charset="-78"/>
              </a:rPr>
              <a:t>How many authors can you name?</a:t>
            </a:r>
          </a:p>
          <a:p>
            <a:pPr algn="ctr"/>
            <a:r>
              <a:rPr lang="en-US" dirty="0">
                <a:solidFill>
                  <a:schemeClr val="bg1"/>
                </a:solidFill>
                <a:latin typeface="Aldhabi" panose="01000000000000000000" pitchFamily="2" charset="-78"/>
                <a:cs typeface="Aldhabi" panose="01000000000000000000" pitchFamily="2" charset="-78"/>
              </a:rPr>
              <a:t>(Answers on the next slide)</a:t>
            </a:r>
          </a:p>
        </p:txBody>
      </p:sp>
    </p:spTree>
    <p:extLst>
      <p:ext uri="{BB962C8B-B14F-4D97-AF65-F5344CB8AC3E}">
        <p14:creationId xmlns:p14="http://schemas.microsoft.com/office/powerpoint/2010/main" val="695581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2CB6C291-6CAF-46DF-ACFF-AADF0FD03F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9">
            <a:extLst>
              <a:ext uri="{FF2B5EF4-FFF2-40B4-BE49-F238E27FC236}">
                <a16:creationId xmlns:a16="http://schemas.microsoft.com/office/drawing/2014/main" id="{63C11A00-A2A3-417C-B33D-DC753ED7C3B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8B5B6F4D-4D54-4B60-A534-0D3E08E3D06B}"/>
              </a:ext>
            </a:extLst>
          </p:cNvPr>
          <p:cNvSpPr>
            <a:spLocks noGrp="1"/>
          </p:cNvSpPr>
          <p:nvPr>
            <p:ph type="title"/>
          </p:nvPr>
        </p:nvSpPr>
        <p:spPr>
          <a:xfrm>
            <a:off x="2618437" y="991262"/>
            <a:ext cx="6955124" cy="1066802"/>
          </a:xfrm>
        </p:spPr>
        <p:txBody>
          <a:bodyPr>
            <a:normAutofit/>
          </a:bodyPr>
          <a:lstStyle/>
          <a:p>
            <a:pPr algn="ctr"/>
            <a:r>
              <a:rPr lang="en-US" sz="4000" dirty="0">
                <a:solidFill>
                  <a:srgbClr val="FFFFFF"/>
                </a:solidFill>
                <a:latin typeface="Aldhabi" panose="01000000000000000000" pitchFamily="2" charset="-78"/>
                <a:cs typeface="Aldhabi" panose="01000000000000000000" pitchFamily="2" charset="-78"/>
              </a:rPr>
              <a:t>Mr. Pitt’s “Author Wall”</a:t>
            </a:r>
          </a:p>
        </p:txBody>
      </p:sp>
      <p:sp>
        <p:nvSpPr>
          <p:cNvPr id="3" name="Content Placeholder 2">
            <a:extLst>
              <a:ext uri="{FF2B5EF4-FFF2-40B4-BE49-F238E27FC236}">
                <a16:creationId xmlns:a16="http://schemas.microsoft.com/office/drawing/2014/main" id="{794E0DDE-5643-4F42-BFB0-F50CA9B4C11E}"/>
              </a:ext>
            </a:extLst>
          </p:cNvPr>
          <p:cNvSpPr>
            <a:spLocks noGrp="1"/>
          </p:cNvSpPr>
          <p:nvPr>
            <p:ph idx="1"/>
          </p:nvPr>
        </p:nvSpPr>
        <p:spPr>
          <a:xfrm>
            <a:off x="2618437" y="2371725"/>
            <a:ext cx="6955124" cy="3038475"/>
          </a:xfrm>
        </p:spPr>
        <p:txBody>
          <a:bodyPr anchor="t">
            <a:normAutofit/>
          </a:bodyPr>
          <a:lstStyle/>
          <a:p>
            <a:r>
              <a:rPr lang="en-US" sz="2400" dirty="0">
                <a:solidFill>
                  <a:srgbClr val="FFFFFF"/>
                </a:solidFill>
              </a:rPr>
              <a:t>Top Row (left to right): Mary Shelley, William Shakespeare, James Baldwin, Allen </a:t>
            </a:r>
            <a:r>
              <a:rPr lang="en-US" sz="2400" dirty="0" smtClean="0">
                <a:solidFill>
                  <a:srgbClr val="FFFFFF"/>
                </a:solidFill>
              </a:rPr>
              <a:t>Ginsberg</a:t>
            </a:r>
            <a:r>
              <a:rPr lang="en-US" sz="2400" dirty="0">
                <a:solidFill>
                  <a:srgbClr val="FFFFFF"/>
                </a:solidFill>
              </a:rPr>
              <a:t>, Jack Kerouac, Celeste Ng, Louise Erdrich, Cormac McCarthy</a:t>
            </a:r>
          </a:p>
          <a:p>
            <a:endParaRPr lang="en-US" sz="2400" dirty="0">
              <a:solidFill>
                <a:srgbClr val="FFFFFF"/>
              </a:solidFill>
            </a:endParaRPr>
          </a:p>
          <a:p>
            <a:r>
              <a:rPr lang="en-US" sz="2400" dirty="0">
                <a:solidFill>
                  <a:srgbClr val="FFFFFF"/>
                </a:solidFill>
              </a:rPr>
              <a:t>Bottom Row (left to right): Harper Lee, Mark Twain, Toni Morrison</a:t>
            </a:r>
          </a:p>
        </p:txBody>
      </p:sp>
    </p:spTree>
    <p:extLst>
      <p:ext uri="{BB962C8B-B14F-4D97-AF65-F5344CB8AC3E}">
        <p14:creationId xmlns:p14="http://schemas.microsoft.com/office/powerpoint/2010/main" val="31470902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2F71-8315-4E2E-95FC-A5DDA1A9D462}"/>
              </a:ext>
            </a:extLst>
          </p:cNvPr>
          <p:cNvSpPr>
            <a:spLocks noGrp="1"/>
          </p:cNvSpPr>
          <p:nvPr>
            <p:ph type="title"/>
          </p:nvPr>
        </p:nvSpPr>
        <p:spPr>
          <a:xfrm>
            <a:off x="7464614" y="1272747"/>
            <a:ext cx="4087306" cy="4176584"/>
          </a:xfrm>
        </p:spPr>
        <p:txBody>
          <a:bodyPr vert="horz" lIns="91440" tIns="45720" rIns="91440" bIns="45720" rtlCol="0" anchor="b">
            <a:normAutofit/>
          </a:bodyPr>
          <a:lstStyle/>
          <a:p>
            <a:pPr algn="ctr"/>
            <a:r>
              <a:rPr lang="en-US" sz="2800" dirty="0">
                <a:latin typeface="Aldhabi" panose="01000000000000000000" pitchFamily="2" charset="-78"/>
                <a:cs typeface="Aldhabi" panose="01000000000000000000" pitchFamily="2" charset="-78"/>
              </a:rPr>
              <a:t>Our cats have been eager to join our virtual classes. We have had several instances of them making surprise appearances during lessons. This has prompted our students to show their pets. Here is Mr. Reiter and Yeary.</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person, indoor, person, holding&#10;&#10;Description automatically generated">
            <a:extLst>
              <a:ext uri="{FF2B5EF4-FFF2-40B4-BE49-F238E27FC236}">
                <a16:creationId xmlns:a16="http://schemas.microsoft.com/office/drawing/2014/main" id="{72E1459C-1425-47E8-B1E1-B887965B257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647" r="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1796253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7">
            <a:extLst>
              <a:ext uri="{FF2B5EF4-FFF2-40B4-BE49-F238E27FC236}">
                <a16:creationId xmlns:a16="http://schemas.microsoft.com/office/drawing/2014/main" id="{968EB073-27D4-42DD-B533-EFFE0B20BB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64BD65-74F3-4B56-B809-1FF6DB8237D4}"/>
              </a:ext>
            </a:extLst>
          </p:cNvPr>
          <p:cNvSpPr>
            <a:spLocks noGrp="1"/>
          </p:cNvSpPr>
          <p:nvPr>
            <p:ph type="title"/>
          </p:nvPr>
        </p:nvSpPr>
        <p:spPr>
          <a:xfrm>
            <a:off x="6816757" y="1536725"/>
            <a:ext cx="4806184" cy="1499437"/>
          </a:xfrm>
          <a:noFill/>
        </p:spPr>
        <p:txBody>
          <a:bodyPr vert="horz" lIns="91440" tIns="45720" rIns="91440" bIns="45720" rtlCol="0" anchor="b">
            <a:normAutofit fontScale="90000"/>
          </a:bodyPr>
          <a:lstStyle/>
          <a:p>
            <a:pPr algn="ctr"/>
            <a:r>
              <a:rPr lang="en-US" sz="5400" dirty="0">
                <a:solidFill>
                  <a:schemeClr val="bg1"/>
                </a:solidFill>
                <a:latin typeface="Aldhabi" panose="01000000000000000000" pitchFamily="2" charset="-78"/>
                <a:cs typeface="Aldhabi" panose="01000000000000000000" pitchFamily="2" charset="-78"/>
              </a:rPr>
              <a:t>Mr. Pitt and Cupcake</a:t>
            </a:r>
          </a:p>
        </p:txBody>
      </p:sp>
      <p:pic>
        <p:nvPicPr>
          <p:cNvPr id="5" name="Content Placeholder 4" descr="A picture containing person, indoor, person, person&#10;&#10;Description automatically generated">
            <a:extLst>
              <a:ext uri="{FF2B5EF4-FFF2-40B4-BE49-F238E27FC236}">
                <a16:creationId xmlns:a16="http://schemas.microsoft.com/office/drawing/2014/main" id="{B99C57E0-0BDA-4765-9763-F3388A2440CE}"/>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l="7879" r="7878" b="-1"/>
          <a:stretch/>
        </p:blipFill>
        <p:spPr>
          <a:xfrm rot="5400000">
            <a:off x="-376172" y="376172"/>
            <a:ext cx="6858000" cy="6105655"/>
          </a:xfrm>
          <a:prstGeom prst="rect">
            <a:avLst/>
          </a:prstGeom>
        </p:spPr>
      </p:pic>
    </p:spTree>
    <p:extLst>
      <p:ext uri="{BB962C8B-B14F-4D97-AF65-F5344CB8AC3E}">
        <p14:creationId xmlns:p14="http://schemas.microsoft.com/office/powerpoint/2010/main" val="1177742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98129AA-AD4F-4A1B-96F4-87E191398893}"/>
              </a:ext>
            </a:extLst>
          </p:cNvPr>
          <p:cNvSpPr>
            <a:spLocks noGrp="1"/>
          </p:cNvSpPr>
          <p:nvPr>
            <p:ph type="title"/>
          </p:nvPr>
        </p:nvSpPr>
        <p:spPr>
          <a:xfrm>
            <a:off x="3045368" y="1057275"/>
            <a:ext cx="6105194" cy="3967486"/>
          </a:xfrm>
        </p:spPr>
        <p:txBody>
          <a:bodyPr vert="horz" lIns="91440" tIns="45720" rIns="91440" bIns="45720" rtlCol="0" anchor="b">
            <a:normAutofit fontScale="90000"/>
          </a:bodyPr>
          <a:lstStyle/>
          <a:p>
            <a:pPr algn="ctr"/>
            <a:r>
              <a:rPr lang="en-US" sz="4800" kern="1200" dirty="0">
                <a:solidFill>
                  <a:srgbClr val="FFFFFF"/>
                </a:solidFill>
                <a:latin typeface="Aldhabi" panose="01000000000000000000" pitchFamily="2" charset="-78"/>
                <a:cs typeface="Aldhabi" panose="01000000000000000000" pitchFamily="2" charset="-78"/>
              </a:rPr>
              <a:t>How well do you remember Shakespeare’s </a:t>
            </a:r>
            <a:r>
              <a:rPr lang="en-US" sz="4800" u="sng" kern="1200" dirty="0">
                <a:solidFill>
                  <a:srgbClr val="FFFFFF"/>
                </a:solidFill>
                <a:latin typeface="Aldhabi" panose="01000000000000000000" pitchFamily="2" charset="-78"/>
                <a:cs typeface="Aldhabi" panose="01000000000000000000" pitchFamily="2" charset="-78"/>
              </a:rPr>
              <a:t>Macbeth</a:t>
            </a:r>
            <a:r>
              <a:rPr lang="en-US" sz="4800" kern="1200" dirty="0">
                <a:solidFill>
                  <a:srgbClr val="FFFFFF"/>
                </a:solidFill>
                <a:latin typeface="Aldhabi" panose="01000000000000000000" pitchFamily="2" charset="-78"/>
                <a:cs typeface="Aldhabi" panose="01000000000000000000" pitchFamily="2" charset="-78"/>
              </a:rPr>
              <a:t>?</a:t>
            </a:r>
            <a:br>
              <a:rPr lang="en-US" sz="4800" kern="1200" dirty="0">
                <a:solidFill>
                  <a:srgbClr val="FFFFFF"/>
                </a:solidFill>
                <a:latin typeface="Aldhabi" panose="01000000000000000000" pitchFamily="2" charset="-78"/>
                <a:cs typeface="Aldhabi" panose="01000000000000000000" pitchFamily="2" charset="-78"/>
              </a:rPr>
            </a:br>
            <a:r>
              <a:rPr lang="en-US" sz="4800" kern="1200" dirty="0">
                <a:solidFill>
                  <a:srgbClr val="FFFFFF"/>
                </a:solidFill>
                <a:latin typeface="Aldhabi" panose="01000000000000000000" pitchFamily="2" charset="-78"/>
                <a:cs typeface="Aldhabi" panose="01000000000000000000" pitchFamily="2" charset="-78"/>
              </a:rPr>
              <a:t/>
            </a:r>
            <a:br>
              <a:rPr lang="en-US" sz="4800" kern="1200" dirty="0">
                <a:solidFill>
                  <a:srgbClr val="FFFFFF"/>
                </a:solidFill>
                <a:latin typeface="Aldhabi" panose="01000000000000000000" pitchFamily="2" charset="-78"/>
                <a:cs typeface="Aldhabi" panose="01000000000000000000" pitchFamily="2" charset="-78"/>
              </a:rPr>
            </a:br>
            <a:r>
              <a:rPr lang="en-US" sz="4800" kern="1200" dirty="0">
                <a:solidFill>
                  <a:srgbClr val="FFFFFF"/>
                </a:solidFill>
                <a:latin typeface="Aldhabi" panose="01000000000000000000" pitchFamily="2" charset="-78"/>
                <a:cs typeface="Aldhabi" panose="01000000000000000000" pitchFamily="2" charset="-78"/>
              </a:rPr>
              <a:t>Play Macbeth Kahoot:</a:t>
            </a:r>
            <a:br>
              <a:rPr lang="en-US" sz="4800" kern="1200" dirty="0">
                <a:solidFill>
                  <a:srgbClr val="FFFFFF"/>
                </a:solidFill>
                <a:latin typeface="Aldhabi" panose="01000000000000000000" pitchFamily="2" charset="-78"/>
                <a:cs typeface="Aldhabi" panose="01000000000000000000" pitchFamily="2" charset="-78"/>
              </a:rPr>
            </a:br>
            <a:r>
              <a:rPr lang="en-US" sz="4800" kern="1200" dirty="0">
                <a:solidFill>
                  <a:srgbClr val="FFFFFF"/>
                </a:solidFill>
                <a:latin typeface="Aldhabi" panose="01000000000000000000" pitchFamily="2" charset="-78"/>
                <a:cs typeface="Aldhabi" panose="01000000000000000000" pitchFamily="2" charset="-78"/>
                <a:hlinkClick r:id="rId3"/>
              </a:rPr>
              <a:t>Macbeth Kahoot</a:t>
            </a:r>
            <a:endParaRPr lang="en-US" sz="4800" kern="1200" dirty="0">
              <a:solidFill>
                <a:srgbClr val="FFFFFF"/>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077145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A8FA28-B832-4301-B657-ECB46B5B2F8C}"/>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Mr. Reiter shares his artistic abilities with his Remote students.</a:t>
            </a:r>
            <a:br>
              <a:rPr lang="en-US" sz="3600">
                <a:solidFill>
                  <a:srgbClr val="FFFFFF"/>
                </a:solidFill>
              </a:rPr>
            </a:br>
            <a:endParaRPr lang="en-US" sz="3600">
              <a:solidFill>
                <a:srgbClr val="FFFFFF"/>
              </a:solidFill>
            </a:endParaRPr>
          </a:p>
        </p:txBody>
      </p:sp>
      <p:sp>
        <p:nvSpPr>
          <p:cNvPr id="4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game&#10;&#10;Description automatically generated">
            <a:extLst>
              <a:ext uri="{FF2B5EF4-FFF2-40B4-BE49-F238E27FC236}">
                <a16:creationId xmlns:a16="http://schemas.microsoft.com/office/drawing/2014/main" id="{9E78ECE7-9C0D-43E2-82A6-957E2E423235}"/>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t="3757" b="10185"/>
          <a:stretch/>
        </p:blipFill>
        <p:spPr>
          <a:xfrm>
            <a:off x="976251" y="942538"/>
            <a:ext cx="7163222" cy="4808332"/>
          </a:xfrm>
          <a:prstGeom prst="rect">
            <a:avLst/>
          </a:prstGeom>
          <a:effectLst/>
        </p:spPr>
      </p:pic>
    </p:spTree>
    <p:extLst>
      <p:ext uri="{BB962C8B-B14F-4D97-AF65-F5344CB8AC3E}">
        <p14:creationId xmlns:p14="http://schemas.microsoft.com/office/powerpoint/2010/main" val="3934839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20917F-E855-4A92-A7F4-98C154E062DC}"/>
              </a:ext>
            </a:extLst>
          </p:cNvPr>
          <p:cNvSpPr>
            <a:spLocks noGrp="1"/>
          </p:cNvSpPr>
          <p:nvPr>
            <p:ph type="title"/>
          </p:nvPr>
        </p:nvSpPr>
        <p:spPr>
          <a:xfrm>
            <a:off x="640079" y="2053641"/>
            <a:ext cx="3669161" cy="2760098"/>
          </a:xfrm>
        </p:spPr>
        <p:txBody>
          <a:bodyPr>
            <a:normAutofit fontScale="90000"/>
          </a:bodyPr>
          <a:lstStyle/>
          <a:p>
            <a:pPr algn="ctr"/>
            <a:r>
              <a:rPr lang="en-US" dirty="0">
                <a:solidFill>
                  <a:srgbClr val="FFFFFF"/>
                </a:solidFill>
                <a:latin typeface="Aldhabi" panose="01000000000000000000" pitchFamily="2" charset="-78"/>
                <a:cs typeface="Aldhabi" panose="01000000000000000000" pitchFamily="2" charset="-78"/>
              </a:rPr>
              <a:t>Break-Out Rooms</a:t>
            </a:r>
            <a:br>
              <a:rPr lang="en-US" dirty="0">
                <a:solidFill>
                  <a:srgbClr val="FFFFFF"/>
                </a:solidFill>
                <a:latin typeface="Aldhabi" panose="01000000000000000000" pitchFamily="2" charset="-78"/>
                <a:cs typeface="Aldhabi" panose="01000000000000000000" pitchFamily="2" charset="-78"/>
              </a:rPr>
            </a:br>
            <a:r>
              <a:rPr lang="en-US" dirty="0">
                <a:solidFill>
                  <a:srgbClr val="FFFFFF"/>
                </a:solidFill>
                <a:latin typeface="Aldhabi" panose="01000000000000000000" pitchFamily="2" charset="-78"/>
                <a:cs typeface="Aldhabi" panose="01000000000000000000" pitchFamily="2" charset="-78"/>
              </a:rPr>
              <a:t>and</a:t>
            </a:r>
            <a:br>
              <a:rPr lang="en-US" dirty="0">
                <a:solidFill>
                  <a:srgbClr val="FFFFFF"/>
                </a:solidFill>
                <a:latin typeface="Aldhabi" panose="01000000000000000000" pitchFamily="2" charset="-78"/>
                <a:cs typeface="Aldhabi" panose="01000000000000000000" pitchFamily="2" charset="-78"/>
              </a:rPr>
            </a:br>
            <a:r>
              <a:rPr lang="en-US" dirty="0">
                <a:solidFill>
                  <a:srgbClr val="FFFFFF"/>
                </a:solidFill>
                <a:latin typeface="Aldhabi" panose="01000000000000000000" pitchFamily="2" charset="-78"/>
                <a:cs typeface="Aldhabi" panose="01000000000000000000" pitchFamily="2" charset="-78"/>
              </a:rPr>
              <a:t>Chat Functions</a:t>
            </a:r>
          </a:p>
        </p:txBody>
      </p:sp>
      <p:sp>
        <p:nvSpPr>
          <p:cNvPr id="3" name="Content Placeholder 2">
            <a:extLst>
              <a:ext uri="{FF2B5EF4-FFF2-40B4-BE49-F238E27FC236}">
                <a16:creationId xmlns:a16="http://schemas.microsoft.com/office/drawing/2014/main" id="{2A4FB421-26F3-44B1-89BC-501CFDEADB11}"/>
              </a:ext>
            </a:extLst>
          </p:cNvPr>
          <p:cNvSpPr>
            <a:spLocks noGrp="1"/>
          </p:cNvSpPr>
          <p:nvPr>
            <p:ph idx="1"/>
          </p:nvPr>
        </p:nvSpPr>
        <p:spPr>
          <a:xfrm>
            <a:off x="6090574" y="801866"/>
            <a:ext cx="5306084" cy="5230634"/>
          </a:xfrm>
        </p:spPr>
        <p:txBody>
          <a:bodyPr anchor="ctr">
            <a:normAutofit lnSpcReduction="10000"/>
          </a:bodyPr>
          <a:lstStyle/>
          <a:p>
            <a:r>
              <a:rPr lang="en-US" sz="3600" dirty="0">
                <a:solidFill>
                  <a:schemeClr val="accent1"/>
                </a:solidFill>
                <a:latin typeface="Aldhabi" panose="01000000000000000000" pitchFamily="2" charset="-78"/>
                <a:cs typeface="Aldhabi" panose="01000000000000000000" pitchFamily="2" charset="-78"/>
              </a:rPr>
              <a:t>Small-group performances of plays</a:t>
            </a:r>
          </a:p>
          <a:p>
            <a:r>
              <a:rPr lang="en-US" sz="3600" dirty="0">
                <a:solidFill>
                  <a:schemeClr val="accent1"/>
                </a:solidFill>
                <a:latin typeface="Aldhabi" panose="01000000000000000000" pitchFamily="2" charset="-78"/>
                <a:cs typeface="Aldhabi" panose="01000000000000000000" pitchFamily="2" charset="-78"/>
              </a:rPr>
              <a:t>Small-group discussions</a:t>
            </a:r>
          </a:p>
          <a:p>
            <a:r>
              <a:rPr lang="en-US" sz="3600" dirty="0">
                <a:solidFill>
                  <a:schemeClr val="accent1"/>
                </a:solidFill>
                <a:latin typeface="Aldhabi" panose="01000000000000000000" pitchFamily="2" charset="-78"/>
                <a:cs typeface="Aldhabi" panose="01000000000000000000" pitchFamily="2" charset="-78"/>
              </a:rPr>
              <a:t>Individual contributions to questions, discussions, and activities.</a:t>
            </a:r>
          </a:p>
          <a:p>
            <a:r>
              <a:rPr lang="en-US" sz="3600" dirty="0">
                <a:solidFill>
                  <a:schemeClr val="accent1"/>
                </a:solidFill>
                <a:latin typeface="Aldhabi" panose="01000000000000000000" pitchFamily="2" charset="-78"/>
                <a:cs typeface="Aldhabi" panose="01000000000000000000" pitchFamily="2" charset="-78"/>
              </a:rPr>
              <a:t>Sharing links</a:t>
            </a:r>
          </a:p>
          <a:p>
            <a:r>
              <a:rPr lang="en-US" sz="3600" dirty="0">
                <a:solidFill>
                  <a:schemeClr val="accent1"/>
                </a:solidFill>
                <a:latin typeface="Aldhabi" panose="01000000000000000000" pitchFamily="2" charset="-78"/>
                <a:cs typeface="Aldhabi" panose="01000000000000000000" pitchFamily="2" charset="-78"/>
              </a:rPr>
              <a:t>Small-group projects</a:t>
            </a:r>
          </a:p>
          <a:p>
            <a:endParaRPr lang="en-US" sz="3600" dirty="0">
              <a:solidFill>
                <a:schemeClr val="accent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748248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337</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Aldhabi</vt:lpstr>
      <vt:lpstr>Arial</vt:lpstr>
      <vt:lpstr>Calibri</vt:lpstr>
      <vt:lpstr>Calibri Light</vt:lpstr>
      <vt:lpstr>Wingdings</vt:lpstr>
      <vt:lpstr>Office Theme</vt:lpstr>
      <vt:lpstr>Mr. Pitt and Mr. Reiter’s Remote – Hybrid Update</vt:lpstr>
      <vt:lpstr>National Honor Society Anchors Chapter 2020 - 2021</vt:lpstr>
      <vt:lpstr>Mr. Pitt’s “Author Wall”</vt:lpstr>
      <vt:lpstr>Mr. Pitt’s “Author Wall”</vt:lpstr>
      <vt:lpstr>Our cats have been eager to join our virtual classes. We have had several instances of them making surprise appearances during lessons. This has prompted our students to show their pets. Here is Mr. Reiter and Yeary.</vt:lpstr>
      <vt:lpstr>Mr. Pitt and Cupcake</vt:lpstr>
      <vt:lpstr>How well do you remember Shakespeare’s Macbeth?  Play Macbeth Kahoot: Macbeth Kahoot</vt:lpstr>
      <vt:lpstr>Mr. Reiter shares his artistic abilities with his Remote students. </vt:lpstr>
      <vt:lpstr>Break-Out Rooms and Chat Functions</vt:lpstr>
      <vt:lpstr>Mr. Pitt’s 10th graders recognized that their small groups did not have to be confined to their specific class. They decided to create groups with students in other periods, too.</vt:lpstr>
      <vt:lpstr>“The Arlington Central School District mission is to empower all students to be self-directed, lifelong learners, who willingly contribute to their community, and lead passionate, purposeful lives.”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Pitt and Mr. Reiter’s Remote – Hybrid Update</dc:title>
  <dc:creator>18456</dc:creator>
  <cp:lastModifiedBy>Ivan Daniel Pitt</cp:lastModifiedBy>
  <cp:revision>10</cp:revision>
  <dcterms:created xsi:type="dcterms:W3CDTF">2020-12-03T19:54:32Z</dcterms:created>
  <dcterms:modified xsi:type="dcterms:W3CDTF">2020-12-04T17:33:53Z</dcterms:modified>
</cp:coreProperties>
</file>