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7" r:id="rId9"/>
    <p:sldId id="270" r:id="rId10"/>
    <p:sldId id="273" r:id="rId11"/>
    <p:sldId id="269" r:id="rId12"/>
    <p:sldId id="266" r:id="rId13"/>
    <p:sldId id="264" r:id="rId14"/>
    <p:sldId id="262" r:id="rId15"/>
    <p:sldId id="263" r:id="rId16"/>
    <p:sldId id="265" r:id="rId17"/>
    <p:sldId id="268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2" autoAdjust="0"/>
    <p:restoredTop sz="94660"/>
  </p:normalViewPr>
  <p:slideViewPr>
    <p:cSldViewPr>
      <p:cViewPr varScale="1">
        <p:scale>
          <a:sx n="87" d="100"/>
          <a:sy n="87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0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4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2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5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8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2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4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9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8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2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8E3E0-2244-4DE9-8462-498124CF72FD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36473-6137-4568-95B6-F3B7FF660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6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type </a:t>
            </a:r>
            <a:r>
              <a:rPr lang="en-US" dirty="0"/>
              <a:t>of </a:t>
            </a:r>
            <a:r>
              <a:rPr lang="en-US" dirty="0" smtClean="0"/>
              <a:t>literature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9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of View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limited—the </a:t>
            </a:r>
            <a:r>
              <a:rPr lang="en-US" dirty="0"/>
              <a:t>narrator only </a:t>
            </a:r>
            <a:r>
              <a:rPr lang="en-US" dirty="0" smtClean="0"/>
              <a:t>knows </a:t>
            </a:r>
            <a:r>
              <a:rPr lang="en-US" dirty="0"/>
              <a:t>what one character </a:t>
            </a:r>
            <a:r>
              <a:rPr lang="en-US" dirty="0" smtClean="0"/>
              <a:t>knows.  This character may or may not personally tell the story.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omniscient—the </a:t>
            </a:r>
            <a:r>
              <a:rPr lang="en-US" dirty="0"/>
              <a:t>narrator is all knowing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general locale, historical time, and social circumstances in which the action of a narrative work occurs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8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anything which signifies something else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20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/>
              <a:t>mental picture created by words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Foreshadowing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arranging events in such a way that later events are hinted at beforehand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2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scenes interspersed in the narrative that happened before the time the work opened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8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irony—hiding what is actually the case to achieve special artistic </a:t>
            </a:r>
            <a:r>
              <a:rPr lang="en-US" dirty="0" smtClean="0"/>
              <a:t>effect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Dramatic irony—there is a contradiction between what a character thinks and what the reader or audience knows to be true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2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figure of speech in which one thing is spoken of as though it were something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8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 direct comparison between two subjects using the words “like” or “as”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1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establishment of distinctive moral, intellectual, and emotional qualities in a person represented in a narrative work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Direct—an author states or desc</a:t>
            </a:r>
            <a:r>
              <a:rPr lang="en-US" dirty="0" smtClean="0"/>
              <a:t>ribes the character’s traits</a:t>
            </a:r>
            <a:endParaRPr lang="en-US" dirty="0" smtClean="0"/>
          </a:p>
          <a:p>
            <a:r>
              <a:rPr lang="en-US" dirty="0" smtClean="0"/>
              <a:t>Indirect—an author shows a character’s personality through his or her actions, thoughts, feelings, words, and appearance, or through another character’s observations and reactions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9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Protagonist—the chief character in a plot on whom our interest centers, the hero</a:t>
            </a:r>
          </a:p>
          <a:p>
            <a:endParaRPr lang="en-US" dirty="0" smtClean="0"/>
          </a:p>
          <a:p>
            <a:r>
              <a:rPr lang="en-US" dirty="0" smtClean="0"/>
              <a:t>Antagonist—an important opponent of the hero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2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 Characters—are complicated and exhibit numerous qualities or traits</a:t>
            </a:r>
          </a:p>
          <a:p>
            <a:endParaRPr lang="en-US" dirty="0"/>
          </a:p>
          <a:p>
            <a:r>
              <a:rPr lang="en-US" dirty="0" smtClean="0"/>
              <a:t>Flat Characters—have only one or two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events and actions of a narrative work which are ordered toward achieving a particular artistic and emotional effect.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1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exposition—a revelation of essential prior matters</a:t>
            </a:r>
          </a:p>
          <a:p>
            <a:r>
              <a:rPr lang="en-US" dirty="0" smtClean="0"/>
              <a:t> rising action—the development of a conflict</a:t>
            </a:r>
          </a:p>
          <a:p>
            <a:r>
              <a:rPr lang="en-US" dirty="0" smtClean="0"/>
              <a:t> climax—the point at which a protagonist has a crisis, a turning point of fortune</a:t>
            </a:r>
          </a:p>
          <a:p>
            <a:r>
              <a:rPr lang="en-US" dirty="0" smtClean="0"/>
              <a:t> falling action—the events played out after the turning point</a:t>
            </a:r>
          </a:p>
          <a:p>
            <a:r>
              <a:rPr lang="en-US" dirty="0" smtClean="0"/>
              <a:t> resolution—the outcome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5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struggle undergone by the protagonist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Internal (person vs. self)</a:t>
            </a:r>
          </a:p>
          <a:p>
            <a:r>
              <a:rPr lang="en-US" dirty="0" smtClean="0"/>
              <a:t>External (person vs. person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 person vs. society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 person vs. nature)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3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general concept which an imaginative work is designed to make persuasive to the reader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perspective, or vantage point, from which </a:t>
            </a:r>
            <a:r>
              <a:rPr lang="en-US" dirty="0" smtClean="0"/>
              <a:t>a story </a:t>
            </a:r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dirty="0" smtClean="0"/>
              <a:t>told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person (“I” “my” “me”)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person (“you”)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 (“he” “she”)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3342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362</Words>
  <Application>Microsoft Office PowerPoint</Application>
  <PresentationFormat>On-screen Show (4:3)</PresentationFormat>
  <Paragraphs>61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Genre</vt:lpstr>
      <vt:lpstr>Characterization</vt:lpstr>
      <vt:lpstr>Characterization Continued</vt:lpstr>
      <vt:lpstr>Characterization Continued</vt:lpstr>
      <vt:lpstr>Plot</vt:lpstr>
      <vt:lpstr>Plot Continued</vt:lpstr>
      <vt:lpstr>Conflict</vt:lpstr>
      <vt:lpstr>Theme</vt:lpstr>
      <vt:lpstr>Point of View</vt:lpstr>
      <vt:lpstr>Point of View Continued</vt:lpstr>
      <vt:lpstr>Setting</vt:lpstr>
      <vt:lpstr>Symbol</vt:lpstr>
      <vt:lpstr>Imagery</vt:lpstr>
      <vt:lpstr>Foreshadowing</vt:lpstr>
      <vt:lpstr>Flashback</vt:lpstr>
      <vt:lpstr>Irony</vt:lpstr>
      <vt:lpstr>Metaphor</vt:lpstr>
      <vt:lpstr>Simile</vt:lpstr>
    </vt:vector>
  </TitlesOfParts>
  <Company>Arlington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Genre</dc:title>
  <dc:creator>Jenna Filor</dc:creator>
  <cp:lastModifiedBy>Jenna Filor</cp:lastModifiedBy>
  <cp:revision>7</cp:revision>
  <dcterms:created xsi:type="dcterms:W3CDTF">2014-09-09T16:34:31Z</dcterms:created>
  <dcterms:modified xsi:type="dcterms:W3CDTF">2014-09-10T12:15:48Z</dcterms:modified>
</cp:coreProperties>
</file>