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1" r:id="rId4"/>
    <p:sldId id="257" r:id="rId5"/>
    <p:sldId id="258" r:id="rId6"/>
    <p:sldId id="259" r:id="rId7"/>
    <p:sldId id="260" r:id="rId8"/>
    <p:sldId id="263" r:id="rId9"/>
    <p:sldId id="271" r:id="rId10"/>
    <p:sldId id="267" r:id="rId11"/>
    <p:sldId id="266" r:id="rId12"/>
    <p:sldId id="270" r:id="rId13"/>
    <p:sldId id="264" r:id="rId14"/>
    <p:sldId id="265" r:id="rId15"/>
    <p:sldId id="268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4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0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1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5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8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6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8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2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9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6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19E9-8851-4F46-8929-45C9FEBA4744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321DE-93C6-4CEB-AFFA-9D2ECF2C6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6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TURTLE IDENTIFICATION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HELP!!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 BUNCH OF TURTLES WERE TANGLED IN NETS! PLEAS HELP ID WHAT SPECIES THEY ARE!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Use the following slides to Identify species of turtles.</a:t>
            </a:r>
          </a:p>
          <a:p>
            <a:r>
              <a:rPr lang="en-US" dirty="0" smtClean="0"/>
              <a:t>MAKE SURE YOU HAVE YOUR ID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</a:t>
            </a:r>
            <a:r>
              <a:rPr lang="en-US" dirty="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88473"/>
            <a:ext cx="716915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1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596063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78429"/>
            <a:ext cx="7467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4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07" y="1371600"/>
            <a:ext cx="7370763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0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799"/>
            <a:ext cx="6773863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9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1494" cy="508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199"/>
            <a:ext cx="7486650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5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QUESTIONS- place answers on the bottom of your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1. What two structures were used to determine the species of turtle?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2. Which turtle was the hardest to identify?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3. Which turtle species is the most distinct?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4. What characteristics do you use when looking at the carapace?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5. Why are sea turtles endangered? List </a:t>
            </a:r>
            <a:r>
              <a:rPr lang="en-US" smtClean="0"/>
              <a:t>2 reasons.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IDENTIFY THE TURTLE BY USING THE </a:t>
            </a:r>
            <a:r>
              <a:rPr lang="en-US" sz="4000" b="1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CARAPACE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 OF THE SEA TURTLE.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khastings.ACSD\AppData\Local\Microsoft\Windows\Temporary Internet Files\Content.IE5\5HBFLBU7\Green-sea-turtle-14428-larg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3525366" cy="26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>
            <a:off x="3962400" y="2971800"/>
            <a:ext cx="238683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02645"/>
            <a:ext cx="6505575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8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62750" cy="475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51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52048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5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664344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8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82" y="1524000"/>
            <a:ext cx="701040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5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TURTLE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67556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7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 NOW, IDENTIFY THE TURTLE BY USING THE </a:t>
            </a:r>
            <a:r>
              <a:rPr lang="en-US" sz="4800" b="1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BEAK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 OF THE SEA TURTLE</a:t>
            </a:r>
            <a:endParaRPr lang="en-US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khastings.ACSD\AppData\Local\Microsoft\Windows\Temporary Internet Files\Content.IE5\5HBFLBU7\Green-sea-turtle-14428-larg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61" y="3657600"/>
            <a:ext cx="3930865" cy="29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/>
          <p:cNvSpPr/>
          <p:nvPr/>
        </p:nvSpPr>
        <p:spPr>
          <a:xfrm>
            <a:off x="6449178" y="5410200"/>
            <a:ext cx="360874" cy="1295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141</Words>
  <Application>Microsoft Office PowerPoint</Application>
  <PresentationFormat>On-screen Show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TURTLE IDENTIFICATION HELP!!  A BUNCH OF TURTLES WERE TANGLED IN NETS! PLEAS HELP ID WHAT SPECIES THEY ARE!</vt:lpstr>
      <vt:lpstr>ROUND 1</vt:lpstr>
      <vt:lpstr>Turtle 1</vt:lpstr>
      <vt:lpstr>TURTLE 2</vt:lpstr>
      <vt:lpstr>TURTLE 3</vt:lpstr>
      <vt:lpstr>TURTLE 4</vt:lpstr>
      <vt:lpstr>TURTLE 5</vt:lpstr>
      <vt:lpstr>TURTLE 6</vt:lpstr>
      <vt:lpstr>Round 2</vt:lpstr>
      <vt:lpstr>TURTLE A</vt:lpstr>
      <vt:lpstr>TURTLE B</vt:lpstr>
      <vt:lpstr>Turtle C</vt:lpstr>
      <vt:lpstr>Turtle D</vt:lpstr>
      <vt:lpstr>TURTLE E</vt:lpstr>
      <vt:lpstr>TURTLE F</vt:lpstr>
      <vt:lpstr>QUESTIONS- place answers on the bottom of your sheet</vt:lpstr>
    </vt:vector>
  </TitlesOfParts>
  <Company>Arlington Central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TURTLE IDENTIFICATION</dc:title>
  <dc:creator>Kaila Hastings</dc:creator>
  <cp:lastModifiedBy>Kaila Hastings</cp:lastModifiedBy>
  <cp:revision>12</cp:revision>
  <dcterms:created xsi:type="dcterms:W3CDTF">2016-04-28T12:02:18Z</dcterms:created>
  <dcterms:modified xsi:type="dcterms:W3CDTF">2018-05-14T14:04:28Z</dcterms:modified>
</cp:coreProperties>
</file>